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6" r:id="rId1"/>
  </p:sldMasterIdLst>
  <p:notesMasterIdLst>
    <p:notesMasterId r:id="rId22"/>
  </p:notesMasterIdLst>
  <p:sldIdLst>
    <p:sldId id="386" r:id="rId2"/>
    <p:sldId id="388" r:id="rId3"/>
    <p:sldId id="389" r:id="rId4"/>
    <p:sldId id="390" r:id="rId5"/>
    <p:sldId id="391" r:id="rId6"/>
    <p:sldId id="392" r:id="rId7"/>
    <p:sldId id="393" r:id="rId8"/>
    <p:sldId id="394" r:id="rId9"/>
    <p:sldId id="396" r:id="rId10"/>
    <p:sldId id="397" r:id="rId11"/>
    <p:sldId id="398" r:id="rId12"/>
    <p:sldId id="399" r:id="rId13"/>
    <p:sldId id="400" r:id="rId14"/>
    <p:sldId id="401" r:id="rId15"/>
    <p:sldId id="317" r:id="rId16"/>
    <p:sldId id="402" r:id="rId17"/>
    <p:sldId id="403" r:id="rId18"/>
    <p:sldId id="404" r:id="rId19"/>
    <p:sldId id="405" r:id="rId20"/>
    <p:sldId id="395" r:id="rId21"/>
  </p:sldIdLst>
  <p:sldSz cx="9144000" cy="5143500" type="screen16x9"/>
  <p:notesSz cx="6858000" cy="9144000"/>
  <p:embeddedFontLst>
    <p:embeddedFont>
      <p:font typeface="Hammersmith One" panose="020B0604020202020204" charset="0"/>
      <p:regular r:id="rId23"/>
    </p:embeddedFont>
    <p:embeddedFont>
      <p:font typeface="Manjari" panose="020B0604020202020204" charset="0"/>
      <p:regular r:id="rId24"/>
      <p:bold r:id="rId25"/>
    </p:embeddedFont>
    <p:embeddedFont>
      <p:font typeface="iCiel Cadena" panose="02000503000000020004" pitchFamily="2" charset="0"/>
      <p:bold r:id="rId26"/>
    </p:embeddedFont>
    <p:embeddedFont>
      <p:font typeface="Consolas" panose="020B0609020204030204" pitchFamily="49"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24060A5D-5E42-44CD-B1A4-42361ADD70EF}">
  <a:tblStyle styleId="{24060A5D-5E42-44CD-B1A4-42361ADD70E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795E183-CF9E-41FA-BF1D-AC88F9182D52}" styleName="Table_1">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4E7E7"/>
          </a:solidFill>
        </a:fill>
      </a:tcStyle>
    </a:wholeTbl>
    <a:band1H>
      <a:tcTxStyle/>
      <a:tcStyle>
        <a:tcBdr/>
        <a:fill>
          <a:solidFill>
            <a:srgbClr val="E8CCCB"/>
          </a:solidFill>
        </a:fill>
      </a:tcStyle>
    </a:band1H>
    <a:band2H>
      <a:tcTxStyle/>
      <a:tcStyle>
        <a:tcBdr/>
      </a:tcStyle>
    </a:band2H>
    <a:band1V>
      <a:tcTxStyle/>
      <a:tcStyle>
        <a:tcBdr/>
        <a:fill>
          <a:solidFill>
            <a:srgbClr val="E8CCCB"/>
          </a:solidFill>
        </a:fill>
      </a:tcStyle>
    </a:band1V>
    <a:band2V>
      <a:tcTxStyle/>
      <a:tcStyle>
        <a:tcBdr/>
      </a:tcStyle>
    </a:band2V>
    <a:lastCol>
      <a:tcTxStyle b="on" i="off">
        <a:font>
          <a:latin typeface="Calibri"/>
          <a:ea typeface="Calibri"/>
          <a:cs typeface="Calibri"/>
        </a:font>
        <a:srgbClr val="FFFFFF"/>
      </a:tcTxStyle>
      <a:tcStyle>
        <a:tcBdr/>
        <a:fill>
          <a:solidFill>
            <a:srgbClr val="FCBD24"/>
          </a:solidFill>
        </a:fill>
      </a:tcStyle>
    </a:lastCol>
    <a:firstCol>
      <a:tcTxStyle b="on" i="off">
        <a:font>
          <a:latin typeface="Calibri"/>
          <a:ea typeface="Calibri"/>
          <a:cs typeface="Calibri"/>
        </a:font>
        <a:srgbClr val="FFFFFF"/>
      </a:tcTxStyle>
      <a:tcStyle>
        <a:tcBdr/>
        <a:fill>
          <a:solidFill>
            <a:srgbClr val="FCBD24"/>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FCBD24"/>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FCBD24"/>
          </a:solidFill>
        </a:fill>
      </a:tcStyle>
    </a:firstRow>
    <a:neCell>
      <a:tcTxStyle/>
      <a:tcStyle>
        <a:tcBdr/>
      </a:tcStyle>
    </a:neCell>
    <a:nwCell>
      <a:tcTxStyle/>
      <a:tcStyle>
        <a:tcBdr/>
      </a:tcStyle>
    </a:nwCell>
  </a:tblStyle>
  <a:tblStyle styleId="{1ADA6A91-0173-4F67-9D5B-B88004ABCBB9}" styleName="Table_2">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7ECF3"/>
          </a:solidFill>
        </a:fill>
      </a:tcStyle>
    </a:wholeTbl>
    <a:band1H>
      <a:tcTxStyle/>
      <a:tcStyle>
        <a:tcBdr/>
        <a:fill>
          <a:solidFill>
            <a:srgbClr val="CBD7E6"/>
          </a:solidFill>
        </a:fill>
      </a:tcStyle>
    </a:band1H>
    <a:band2H>
      <a:tcTxStyle/>
      <a:tcStyle>
        <a:tcBdr/>
      </a:tcStyle>
    </a:band2H>
    <a:band1V>
      <a:tcTxStyle/>
      <a:tcStyle>
        <a:tcBdr/>
        <a:fill>
          <a:solidFill>
            <a:srgbClr val="CBD7E6"/>
          </a:solidFill>
        </a:fill>
      </a:tcStyle>
    </a:band1V>
    <a:band2V>
      <a:tcTxStyle/>
      <a:tcStyle>
        <a:tcBdr/>
      </a:tcStyle>
    </a:band2V>
    <a:lastCol>
      <a:tcTxStyle b="on" i="off">
        <a:font>
          <a:latin typeface="Calibri"/>
          <a:ea typeface="Calibri"/>
          <a:cs typeface="Calibri"/>
        </a:font>
        <a:srgbClr val="FFFFFF"/>
      </a:tcTxStyle>
      <a:tcStyle>
        <a:tcBdr/>
        <a:fill>
          <a:solidFill>
            <a:srgbClr val="5EB2FC"/>
          </a:solidFill>
        </a:fill>
      </a:tcStyle>
    </a:lastCol>
    <a:firstCol>
      <a:tcTxStyle b="on" i="off">
        <a:font>
          <a:latin typeface="Calibri"/>
          <a:ea typeface="Calibri"/>
          <a:cs typeface="Calibri"/>
        </a:font>
        <a:srgbClr val="FFFFFF"/>
      </a:tcTxStyle>
      <a:tcStyle>
        <a:tcBdr/>
        <a:fill>
          <a:solidFill>
            <a:srgbClr val="5EB2FC"/>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5EB2FC"/>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5EB2FC"/>
          </a:solidFill>
        </a:fill>
      </a:tcStyle>
    </a:firstRow>
    <a:neCell>
      <a:tcTxStyle/>
      <a:tcStyle>
        <a:tcBdr/>
      </a:tcStyle>
    </a:neCell>
    <a:nwCell>
      <a:tcTxStyle/>
      <a:tcStyle>
        <a:tcBdr/>
      </a:tcStyle>
    </a:nwCell>
  </a:tblStyle>
  <a:tblStyle styleId="{26B5DCDF-864D-4112-B65E-BC72D3947417}" styleName="Table_3">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8E7E8"/>
          </a:solidFill>
        </a:fill>
      </a:tcStyle>
    </a:wholeTbl>
    <a:band1H>
      <a:tcTxStyle/>
      <a:tcStyle>
        <a:tcBdr/>
        <a:fill>
          <a:solidFill>
            <a:srgbClr val="CECBCF"/>
          </a:solidFill>
        </a:fill>
      </a:tcStyle>
    </a:band1H>
    <a:band2H>
      <a:tcTxStyle/>
      <a:tcStyle>
        <a:tcBdr/>
      </a:tcStyle>
    </a:band2H>
    <a:band1V>
      <a:tcTxStyle/>
      <a:tcStyle>
        <a:tcBdr/>
        <a:fill>
          <a:solidFill>
            <a:srgbClr val="CECBCF"/>
          </a:solidFill>
        </a:fill>
      </a:tcStyle>
    </a:band1V>
    <a:band2V>
      <a:tcTxStyle/>
      <a:tcStyle>
        <a:tcBdr/>
      </a:tcStyle>
    </a:band2V>
    <a:lastCol>
      <a:tcTxStyle b="on" i="off">
        <a:font>
          <a:latin typeface="Calibri"/>
          <a:ea typeface="Calibri"/>
          <a:cs typeface="Calibri"/>
        </a:font>
        <a:srgbClr val="FFFFFF"/>
      </a:tcTxStyle>
      <a:tcStyle>
        <a:tcBdr/>
        <a:fill>
          <a:solidFill>
            <a:srgbClr val="EC3A3B"/>
          </a:solidFill>
        </a:fill>
      </a:tcStyle>
    </a:lastCol>
    <a:firstCol>
      <a:tcTxStyle b="on" i="off">
        <a:font>
          <a:latin typeface="Calibri"/>
          <a:ea typeface="Calibri"/>
          <a:cs typeface="Calibri"/>
        </a:font>
        <a:srgbClr val="FFFFFF"/>
      </a:tcTxStyle>
      <a:tcStyle>
        <a:tcBdr/>
        <a:fill>
          <a:solidFill>
            <a:srgbClr val="EC3A3B"/>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EC3A3B"/>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EC3A3B"/>
          </a:solidFill>
        </a:fill>
      </a:tcStyle>
    </a:firstRow>
    <a:neCell>
      <a:tcTxStyle/>
      <a:tcStyle>
        <a:tcBdr/>
      </a:tcStyle>
    </a:neCell>
    <a:nwCell>
      <a:tcTxStyle/>
      <a:tcStyle>
        <a:tcBdr/>
      </a:tcStyle>
    </a:nwCell>
  </a:tblStyle>
  <a:tblStyle styleId="{1C2AA119-F196-4BA8-ADD5-1F354E81C4C0}" styleName="Table_4">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7F0ED"/>
          </a:solidFill>
        </a:fill>
      </a:tcStyle>
    </a:wholeTbl>
    <a:band1H>
      <a:tcTxStyle/>
      <a:tcStyle>
        <a:tcBdr/>
        <a:fill>
          <a:solidFill>
            <a:srgbClr val="CADFD8"/>
          </a:solidFill>
        </a:fill>
      </a:tcStyle>
    </a:band1H>
    <a:band2H>
      <a:tcTxStyle/>
      <a:tcStyle>
        <a:tcBdr/>
      </a:tcStyle>
    </a:band2H>
    <a:band1V>
      <a:tcTxStyle/>
      <a:tcStyle>
        <a:tcBdr/>
        <a:fill>
          <a:solidFill>
            <a:srgbClr val="CADFD8"/>
          </a:solidFill>
        </a:fill>
      </a:tcStyle>
    </a:band1V>
    <a:band2V>
      <a:tcTxStyle/>
      <a:tcStyle>
        <a:tcBdr/>
      </a:tcStyle>
    </a:band2V>
    <a:lastCol>
      <a:tcTxStyle b="on" i="off">
        <a:font>
          <a:latin typeface="Calibri"/>
          <a:ea typeface="Calibri"/>
          <a:cs typeface="Calibri"/>
        </a:font>
        <a:srgbClr val="FFFFFF"/>
      </a:tcTxStyle>
      <a:tcStyle>
        <a:tcBdr/>
        <a:fill>
          <a:solidFill>
            <a:srgbClr val="69E781"/>
          </a:solidFill>
        </a:fill>
      </a:tcStyle>
    </a:lastCol>
    <a:firstCol>
      <a:tcTxStyle b="on" i="off">
        <a:font>
          <a:latin typeface="Calibri"/>
          <a:ea typeface="Calibri"/>
          <a:cs typeface="Calibri"/>
        </a:font>
        <a:srgbClr val="FFFFFF"/>
      </a:tcTxStyle>
      <a:tcStyle>
        <a:tcBdr/>
        <a:fill>
          <a:solidFill>
            <a:srgbClr val="69E781"/>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69E781"/>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69E781"/>
          </a:solidFill>
        </a:fill>
      </a:tcStyle>
    </a:firstRow>
    <a:neCell>
      <a:tcTxStyle/>
      <a:tcStyle>
        <a:tcBdr/>
      </a:tcStyle>
    </a:neCell>
    <a:nwCell>
      <a:tcTxStyle/>
      <a:tcStyle>
        <a:tcBdr/>
      </a:tcStyle>
    </a:nwCell>
  </a:tblStyle>
  <a:tblStyle styleId="{2D28B36F-758D-4F60-890F-287D1AD173B9}" styleName="Table_5">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DEFE6"/>
          </a:solidFill>
        </a:fill>
      </a:tcStyle>
    </a:wholeTbl>
    <a:band1H>
      <a:tcTxStyle/>
      <a:tcStyle>
        <a:tcBdr/>
        <a:fill>
          <a:solidFill>
            <a:srgbClr val="FADECA"/>
          </a:solidFill>
        </a:fill>
      </a:tcStyle>
    </a:band1H>
    <a:band2H>
      <a:tcTxStyle/>
      <a:tcStyle>
        <a:tcBdr/>
      </a:tcStyle>
    </a:band2H>
    <a:band1V>
      <a:tcTxStyle/>
      <a:tcStyle>
        <a:tcBdr/>
        <a:fill>
          <a:solidFill>
            <a:srgbClr val="FADECA"/>
          </a:solidFill>
        </a:fill>
      </a:tcStyle>
    </a:band1V>
    <a:band2V>
      <a:tcTxStyle/>
      <a:tcStyle>
        <a:tcBdr/>
      </a:tcStyle>
    </a:band2V>
    <a:lastCol>
      <a:tcTxStyle b="on" i="off">
        <a:font>
          <a:latin typeface="Calibri"/>
          <a:ea typeface="Calibri"/>
          <a:cs typeface="Calibri"/>
        </a:font>
        <a:srgbClr val="FFFFFF"/>
      </a:tcTxStyle>
      <a:tcStyle>
        <a:tcBdr/>
        <a:fill>
          <a:solidFill>
            <a:srgbClr val="4949E7"/>
          </a:solidFill>
        </a:fill>
      </a:tcStyle>
    </a:lastCol>
    <a:firstCol>
      <a:tcTxStyle b="on" i="off">
        <a:font>
          <a:latin typeface="Calibri"/>
          <a:ea typeface="Calibri"/>
          <a:cs typeface="Calibri"/>
        </a:font>
        <a:srgbClr val="FFFFFF"/>
      </a:tcTxStyle>
      <a:tcStyle>
        <a:tcBdr/>
        <a:fill>
          <a:solidFill>
            <a:srgbClr val="4949E7"/>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4949E7"/>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4949E7"/>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10" d="100"/>
          <a:sy n="110" d="100"/>
        </p:scale>
        <p:origin x="-658" y="-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41387235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0"/>
        <p:cNvGrpSpPr/>
        <p:nvPr/>
      </p:nvGrpSpPr>
      <p:grpSpPr>
        <a:xfrm>
          <a:off x="0" y="0"/>
          <a:ext cx="0" cy="0"/>
          <a:chOff x="0" y="0"/>
          <a:chExt cx="0" cy="0"/>
        </a:xfrm>
      </p:grpSpPr>
      <p:sp>
        <p:nvSpPr>
          <p:cNvPr id="2951" name="Google Shape;2951;gc6a01074ef_0_200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2" name="Google Shape;2952;gc6a01074ef_0_200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2"/>
        <p:cNvGrpSpPr/>
        <p:nvPr/>
      </p:nvGrpSpPr>
      <p:grpSpPr>
        <a:xfrm>
          <a:off x="0" y="0"/>
          <a:ext cx="0" cy="0"/>
          <a:chOff x="0" y="0"/>
          <a:chExt cx="0" cy="0"/>
        </a:xfrm>
      </p:grpSpPr>
      <p:sp>
        <p:nvSpPr>
          <p:cNvPr id="2113" name="Google Shape;2113;gc72ba98ae8_1_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4" name="Google Shape;2114;gc72ba98ae8_1_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1"/>
        <p:cNvGrpSpPr/>
        <p:nvPr/>
      </p:nvGrpSpPr>
      <p:grpSpPr>
        <a:xfrm>
          <a:off x="0" y="0"/>
          <a:ext cx="0" cy="0"/>
          <a:chOff x="0" y="0"/>
          <a:chExt cx="0" cy="0"/>
        </a:xfrm>
      </p:grpSpPr>
      <p:sp>
        <p:nvSpPr>
          <p:cNvPr id="92" name="Google Shape;92;p4"/>
          <p:cNvSpPr/>
          <p:nvPr/>
        </p:nvSpPr>
        <p:spPr>
          <a:xfrm rot="-1762095" flipH="1">
            <a:off x="-645480" y="2383695"/>
            <a:ext cx="2540453" cy="3781447"/>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8139625" y="1901675"/>
            <a:ext cx="1844545" cy="1627040"/>
          </a:xfrm>
          <a:custGeom>
            <a:avLst/>
            <a:gdLst/>
            <a:ahLst/>
            <a:cxnLst/>
            <a:rect l="l" t="t" r="r" b="b"/>
            <a:pathLst>
              <a:path w="13679" h="12066" extrusionOk="0">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txBox="1">
            <a:spLocks noGrp="1"/>
          </p:cNvSpPr>
          <p:nvPr>
            <p:ph type="body" idx="1"/>
          </p:nvPr>
        </p:nvSpPr>
        <p:spPr>
          <a:xfrm>
            <a:off x="713250" y="1152475"/>
            <a:ext cx="77175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accent1"/>
              </a:buClr>
              <a:buSzPts val="1200"/>
              <a:buAutoNum type="arabicPeriod"/>
              <a:defRPr sz="12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
        <p:nvSpPr>
          <p:cNvPr id="95" name="Google Shape;95;p4"/>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4 ">
  <p:cSld name="CUSTOM_48_1">
    <p:spTree>
      <p:nvGrpSpPr>
        <p:cNvPr id="1" name="Shape 863"/>
        <p:cNvGrpSpPr/>
        <p:nvPr/>
      </p:nvGrpSpPr>
      <p:grpSpPr>
        <a:xfrm>
          <a:off x="0" y="0"/>
          <a:ext cx="0" cy="0"/>
          <a:chOff x="0" y="0"/>
          <a:chExt cx="0" cy="0"/>
        </a:xfrm>
      </p:grpSpPr>
      <p:grpSp>
        <p:nvGrpSpPr>
          <p:cNvPr id="864" name="Google Shape;864;p35"/>
          <p:cNvGrpSpPr/>
          <p:nvPr/>
        </p:nvGrpSpPr>
        <p:grpSpPr>
          <a:xfrm flipH="1">
            <a:off x="6914055" y="-80449"/>
            <a:ext cx="2277317" cy="5304377"/>
            <a:chOff x="224725" y="566950"/>
            <a:chExt cx="1850875" cy="4311100"/>
          </a:xfrm>
        </p:grpSpPr>
        <p:sp>
          <p:nvSpPr>
            <p:cNvPr id="865" name="Google Shape;865;p35"/>
            <p:cNvSpPr/>
            <p:nvPr/>
          </p:nvSpPr>
          <p:spPr>
            <a:xfrm>
              <a:off x="1914975" y="566950"/>
              <a:ext cx="160625" cy="2033000"/>
            </a:xfrm>
            <a:custGeom>
              <a:avLst/>
              <a:gdLst/>
              <a:ahLst/>
              <a:cxnLst/>
              <a:rect l="l" t="t" r="r" b="b"/>
              <a:pathLst>
                <a:path w="6425" h="81320" extrusionOk="0">
                  <a:moveTo>
                    <a:pt x="126" y="1"/>
                  </a:moveTo>
                  <a:cubicBezTo>
                    <a:pt x="81" y="1"/>
                    <a:pt x="44" y="24"/>
                    <a:pt x="27" y="57"/>
                  </a:cubicBezTo>
                  <a:cubicBezTo>
                    <a:pt x="27" y="84"/>
                    <a:pt x="27" y="110"/>
                    <a:pt x="27" y="137"/>
                  </a:cubicBezTo>
                  <a:cubicBezTo>
                    <a:pt x="27" y="164"/>
                    <a:pt x="27"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45" y="15394"/>
                    <a:pt x="2945" y="15447"/>
                    <a:pt x="2945" y="15501"/>
                  </a:cubicBezTo>
                  <a:cubicBezTo>
                    <a:pt x="2998" y="17321"/>
                    <a:pt x="1848" y="19248"/>
                    <a:pt x="108" y="20292"/>
                  </a:cubicBezTo>
                  <a:cubicBezTo>
                    <a:pt x="54" y="20292"/>
                    <a:pt x="27" y="20318"/>
                    <a:pt x="27" y="20372"/>
                  </a:cubicBezTo>
                  <a:cubicBezTo>
                    <a:pt x="1" y="20425"/>
                    <a:pt x="27" y="20479"/>
                    <a:pt x="81" y="20506"/>
                  </a:cubicBezTo>
                  <a:cubicBezTo>
                    <a:pt x="1794" y="21496"/>
                    <a:pt x="2865" y="23316"/>
                    <a:pt x="2945" y="25324"/>
                  </a:cubicBezTo>
                  <a:cubicBezTo>
                    <a:pt x="2945" y="25350"/>
                    <a:pt x="2972" y="25404"/>
                    <a:pt x="2998" y="25431"/>
                  </a:cubicBezTo>
                  <a:cubicBezTo>
                    <a:pt x="4952" y="26394"/>
                    <a:pt x="6157" y="28348"/>
                    <a:pt x="6157" y="30543"/>
                  </a:cubicBezTo>
                  <a:cubicBezTo>
                    <a:pt x="6157" y="32711"/>
                    <a:pt x="4952" y="34665"/>
                    <a:pt x="2998" y="35628"/>
                  </a:cubicBezTo>
                  <a:cubicBezTo>
                    <a:pt x="2945" y="35655"/>
                    <a:pt x="2918" y="35709"/>
                    <a:pt x="2945" y="35762"/>
                  </a:cubicBezTo>
                  <a:cubicBezTo>
                    <a:pt x="3106"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1" y="81297"/>
                    <a:pt x="104" y="81320"/>
                    <a:pt x="145" y="81320"/>
                  </a:cubicBezTo>
                  <a:cubicBezTo>
                    <a:pt x="170" y="81320"/>
                    <a:pt x="194" y="81311"/>
                    <a:pt x="215" y="81290"/>
                  </a:cubicBezTo>
                  <a:cubicBezTo>
                    <a:pt x="2008" y="80273"/>
                    <a:pt x="3106" y="78427"/>
                    <a:pt x="3186" y="76366"/>
                  </a:cubicBezTo>
                  <a:cubicBezTo>
                    <a:pt x="5166" y="75322"/>
                    <a:pt x="6424" y="73314"/>
                    <a:pt x="6424" y="71066"/>
                  </a:cubicBezTo>
                  <a:cubicBezTo>
                    <a:pt x="6424" y="68818"/>
                    <a:pt x="5166" y="66784"/>
                    <a:pt x="3186" y="65766"/>
                  </a:cubicBezTo>
                  <a:cubicBezTo>
                    <a:pt x="3106" y="63786"/>
                    <a:pt x="2062" y="61992"/>
                    <a:pt x="375" y="60922"/>
                  </a:cubicBezTo>
                  <a:cubicBezTo>
                    <a:pt x="2062" y="59878"/>
                    <a:pt x="3106" y="58085"/>
                    <a:pt x="3186" y="56104"/>
                  </a:cubicBezTo>
                  <a:cubicBezTo>
                    <a:pt x="5166" y="55060"/>
                    <a:pt x="6424" y="53053"/>
                    <a:pt x="6424" y="50804"/>
                  </a:cubicBezTo>
                  <a:cubicBezTo>
                    <a:pt x="6424" y="48556"/>
                    <a:pt x="5166" y="46522"/>
                    <a:pt x="3186" y="45505"/>
                  </a:cubicBezTo>
                  <a:cubicBezTo>
                    <a:pt x="3159" y="43604"/>
                    <a:pt x="2088" y="41731"/>
                    <a:pt x="375" y="40660"/>
                  </a:cubicBezTo>
                  <a:cubicBezTo>
                    <a:pt x="1901" y="39723"/>
                    <a:pt x="3320" y="37877"/>
                    <a:pt x="3186" y="35816"/>
                  </a:cubicBezTo>
                  <a:cubicBezTo>
                    <a:pt x="5193" y="34799"/>
                    <a:pt x="6424" y="32764"/>
                    <a:pt x="6424" y="30543"/>
                  </a:cubicBezTo>
                  <a:cubicBezTo>
                    <a:pt x="6424" y="28295"/>
                    <a:pt x="5166" y="26260"/>
                    <a:pt x="3186" y="25243"/>
                  </a:cubicBezTo>
                  <a:cubicBezTo>
                    <a:pt x="3106" y="23236"/>
                    <a:pt x="2062" y="21443"/>
                    <a:pt x="375" y="20399"/>
                  </a:cubicBezTo>
                  <a:cubicBezTo>
                    <a:pt x="2088" y="19328"/>
                    <a:pt x="3186" y="17454"/>
                    <a:pt x="3186" y="15608"/>
                  </a:cubicBezTo>
                  <a:cubicBezTo>
                    <a:pt x="3186" y="15608"/>
                    <a:pt x="3186" y="15581"/>
                    <a:pt x="3186" y="15554"/>
                  </a:cubicBezTo>
                  <a:cubicBezTo>
                    <a:pt x="5166" y="14537"/>
                    <a:pt x="6424" y="12503"/>
                    <a:pt x="6424" y="10255"/>
                  </a:cubicBezTo>
                  <a:cubicBezTo>
                    <a:pt x="6424" y="8033"/>
                    <a:pt x="5166" y="5999"/>
                    <a:pt x="3186" y="4982"/>
                  </a:cubicBezTo>
                  <a:lnTo>
                    <a:pt x="3186" y="4955"/>
                  </a:lnTo>
                  <a:cubicBezTo>
                    <a:pt x="3186" y="3028"/>
                    <a:pt x="2008" y="1074"/>
                    <a:pt x="215" y="30"/>
                  </a:cubicBezTo>
                  <a:cubicBezTo>
                    <a:pt x="184" y="10"/>
                    <a:pt x="153" y="1"/>
                    <a:pt x="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5"/>
            <p:cNvSpPr/>
            <p:nvPr/>
          </p:nvSpPr>
          <p:spPr>
            <a:xfrm>
              <a:off x="1761075" y="818875"/>
              <a:ext cx="160625" cy="2032875"/>
            </a:xfrm>
            <a:custGeom>
              <a:avLst/>
              <a:gdLst/>
              <a:ahLst/>
              <a:cxnLst/>
              <a:rect l="l" t="t" r="r" b="b"/>
              <a:pathLst>
                <a:path w="6425" h="81315" extrusionOk="0">
                  <a:moveTo>
                    <a:pt x="149" y="1"/>
                  </a:moveTo>
                  <a:cubicBezTo>
                    <a:pt x="110" y="1"/>
                    <a:pt x="71" y="20"/>
                    <a:pt x="54" y="70"/>
                  </a:cubicBezTo>
                  <a:cubicBezTo>
                    <a:pt x="27" y="70"/>
                    <a:pt x="27" y="97"/>
                    <a:pt x="27" y="124"/>
                  </a:cubicBezTo>
                  <a:cubicBezTo>
                    <a:pt x="27" y="178"/>
                    <a:pt x="54" y="204"/>
                    <a:pt x="81" y="231"/>
                  </a:cubicBezTo>
                  <a:cubicBezTo>
                    <a:pt x="1821" y="1248"/>
                    <a:pt x="2972" y="3175"/>
                    <a:pt x="2945" y="5022"/>
                  </a:cubicBezTo>
                  <a:cubicBezTo>
                    <a:pt x="2945" y="5076"/>
                    <a:pt x="2972" y="5129"/>
                    <a:pt x="2998" y="5156"/>
                  </a:cubicBezTo>
                  <a:cubicBezTo>
                    <a:pt x="4952" y="6119"/>
                    <a:pt x="6183" y="8073"/>
                    <a:pt x="6183" y="10268"/>
                  </a:cubicBezTo>
                  <a:cubicBezTo>
                    <a:pt x="6183" y="12436"/>
                    <a:pt x="4952" y="14390"/>
                    <a:pt x="2998" y="15354"/>
                  </a:cubicBezTo>
                  <a:cubicBezTo>
                    <a:pt x="2972" y="15380"/>
                    <a:pt x="2945" y="15461"/>
                    <a:pt x="2945" y="15487"/>
                  </a:cubicBezTo>
                  <a:cubicBezTo>
                    <a:pt x="2998" y="17334"/>
                    <a:pt x="1847" y="19235"/>
                    <a:pt x="108" y="20278"/>
                  </a:cubicBezTo>
                  <a:cubicBezTo>
                    <a:pt x="81" y="20278"/>
                    <a:pt x="27" y="20305"/>
                    <a:pt x="27" y="20359"/>
                  </a:cubicBezTo>
                  <a:cubicBezTo>
                    <a:pt x="27" y="20412"/>
                    <a:pt x="27" y="20466"/>
                    <a:pt x="81" y="20493"/>
                  </a:cubicBezTo>
                  <a:cubicBezTo>
                    <a:pt x="1821" y="21510"/>
                    <a:pt x="2891" y="23303"/>
                    <a:pt x="2945" y="25310"/>
                  </a:cubicBezTo>
                  <a:cubicBezTo>
                    <a:pt x="2945" y="25364"/>
                    <a:pt x="2972" y="25391"/>
                    <a:pt x="2998" y="25417"/>
                  </a:cubicBezTo>
                  <a:cubicBezTo>
                    <a:pt x="4952" y="26381"/>
                    <a:pt x="6183" y="28362"/>
                    <a:pt x="6183" y="30530"/>
                  </a:cubicBezTo>
                  <a:cubicBezTo>
                    <a:pt x="6183" y="32698"/>
                    <a:pt x="4952" y="34652"/>
                    <a:pt x="2998" y="35642"/>
                  </a:cubicBezTo>
                  <a:cubicBezTo>
                    <a:pt x="2972" y="35642"/>
                    <a:pt x="2945" y="35695"/>
                    <a:pt x="2945" y="35749"/>
                  </a:cubicBezTo>
                  <a:cubicBezTo>
                    <a:pt x="3105" y="37837"/>
                    <a:pt x="1633" y="39630"/>
                    <a:pt x="108" y="40540"/>
                  </a:cubicBezTo>
                  <a:cubicBezTo>
                    <a:pt x="81" y="40540"/>
                    <a:pt x="27" y="40594"/>
                    <a:pt x="27" y="40620"/>
                  </a:cubicBezTo>
                  <a:cubicBezTo>
                    <a:pt x="27" y="40674"/>
                    <a:pt x="27" y="40727"/>
                    <a:pt x="81" y="40754"/>
                  </a:cubicBezTo>
                  <a:cubicBezTo>
                    <a:pt x="1821" y="41771"/>
                    <a:pt x="2945" y="43645"/>
                    <a:pt x="2945" y="45545"/>
                  </a:cubicBezTo>
                  <a:cubicBezTo>
                    <a:pt x="2945" y="45545"/>
                    <a:pt x="2945" y="45545"/>
                    <a:pt x="2945" y="45572"/>
                  </a:cubicBezTo>
                  <a:cubicBezTo>
                    <a:pt x="2945" y="45626"/>
                    <a:pt x="2972" y="45652"/>
                    <a:pt x="2998" y="45679"/>
                  </a:cubicBezTo>
                  <a:cubicBezTo>
                    <a:pt x="4952" y="46669"/>
                    <a:pt x="6183" y="48623"/>
                    <a:pt x="6183" y="50791"/>
                  </a:cubicBezTo>
                  <a:cubicBezTo>
                    <a:pt x="6183" y="52959"/>
                    <a:pt x="4952" y="54913"/>
                    <a:pt x="2998" y="55904"/>
                  </a:cubicBezTo>
                  <a:cubicBezTo>
                    <a:pt x="2972" y="55930"/>
                    <a:pt x="2945" y="55957"/>
                    <a:pt x="2945" y="56011"/>
                  </a:cubicBezTo>
                  <a:cubicBezTo>
                    <a:pt x="2891" y="57991"/>
                    <a:pt x="1847" y="59785"/>
                    <a:pt x="108" y="60802"/>
                  </a:cubicBezTo>
                  <a:cubicBezTo>
                    <a:pt x="81" y="60828"/>
                    <a:pt x="27" y="60855"/>
                    <a:pt x="27" y="60882"/>
                  </a:cubicBezTo>
                  <a:cubicBezTo>
                    <a:pt x="27" y="60935"/>
                    <a:pt x="27" y="60989"/>
                    <a:pt x="81" y="61016"/>
                  </a:cubicBezTo>
                  <a:cubicBezTo>
                    <a:pt x="1821" y="62033"/>
                    <a:pt x="2891" y="63826"/>
                    <a:pt x="2945" y="65834"/>
                  </a:cubicBezTo>
                  <a:cubicBezTo>
                    <a:pt x="2945" y="65887"/>
                    <a:pt x="2972" y="65914"/>
                    <a:pt x="2998" y="65941"/>
                  </a:cubicBezTo>
                  <a:cubicBezTo>
                    <a:pt x="4952" y="66931"/>
                    <a:pt x="6183" y="68885"/>
                    <a:pt x="6183" y="71053"/>
                  </a:cubicBezTo>
                  <a:cubicBezTo>
                    <a:pt x="6183" y="73221"/>
                    <a:pt x="4952" y="75175"/>
                    <a:pt x="2998" y="76165"/>
                  </a:cubicBezTo>
                  <a:cubicBezTo>
                    <a:pt x="2972" y="76192"/>
                    <a:pt x="2945" y="76219"/>
                    <a:pt x="2945" y="76272"/>
                  </a:cubicBezTo>
                  <a:cubicBezTo>
                    <a:pt x="2891" y="78280"/>
                    <a:pt x="1821" y="80073"/>
                    <a:pt x="81" y="81090"/>
                  </a:cubicBezTo>
                  <a:cubicBezTo>
                    <a:pt x="27" y="81117"/>
                    <a:pt x="1" y="81197"/>
                    <a:pt x="54" y="81251"/>
                  </a:cubicBezTo>
                  <a:cubicBezTo>
                    <a:pt x="74" y="81290"/>
                    <a:pt x="122" y="81315"/>
                    <a:pt x="167" y="81315"/>
                  </a:cubicBezTo>
                  <a:cubicBezTo>
                    <a:pt x="184" y="81315"/>
                    <a:pt x="200" y="81311"/>
                    <a:pt x="215" y="81304"/>
                  </a:cubicBezTo>
                  <a:cubicBezTo>
                    <a:pt x="2008" y="80260"/>
                    <a:pt x="3105" y="78413"/>
                    <a:pt x="3186" y="76352"/>
                  </a:cubicBezTo>
                  <a:cubicBezTo>
                    <a:pt x="5193" y="75309"/>
                    <a:pt x="6424" y="73301"/>
                    <a:pt x="6424" y="71053"/>
                  </a:cubicBezTo>
                  <a:cubicBezTo>
                    <a:pt x="6424" y="68805"/>
                    <a:pt x="5193" y="66797"/>
                    <a:pt x="3186" y="65753"/>
                  </a:cubicBezTo>
                  <a:cubicBezTo>
                    <a:pt x="3132" y="63773"/>
                    <a:pt x="2088" y="61979"/>
                    <a:pt x="402" y="60909"/>
                  </a:cubicBezTo>
                  <a:cubicBezTo>
                    <a:pt x="2088" y="59865"/>
                    <a:pt x="3132" y="58072"/>
                    <a:pt x="3186" y="56091"/>
                  </a:cubicBezTo>
                  <a:cubicBezTo>
                    <a:pt x="5193" y="55047"/>
                    <a:pt x="6424" y="53040"/>
                    <a:pt x="6424" y="50791"/>
                  </a:cubicBezTo>
                  <a:cubicBezTo>
                    <a:pt x="6424" y="48543"/>
                    <a:pt x="5193" y="46536"/>
                    <a:pt x="3186" y="45492"/>
                  </a:cubicBezTo>
                  <a:cubicBezTo>
                    <a:pt x="3186" y="43591"/>
                    <a:pt x="2088" y="41718"/>
                    <a:pt x="402" y="40647"/>
                  </a:cubicBezTo>
                  <a:cubicBezTo>
                    <a:pt x="1901" y="39710"/>
                    <a:pt x="3320" y="37890"/>
                    <a:pt x="3186" y="35829"/>
                  </a:cubicBezTo>
                  <a:cubicBezTo>
                    <a:pt x="5193" y="34785"/>
                    <a:pt x="6424" y="32751"/>
                    <a:pt x="6424" y="30530"/>
                  </a:cubicBezTo>
                  <a:cubicBezTo>
                    <a:pt x="6424" y="28281"/>
                    <a:pt x="5193" y="26247"/>
                    <a:pt x="3186" y="25230"/>
                  </a:cubicBezTo>
                  <a:cubicBezTo>
                    <a:pt x="3105" y="23223"/>
                    <a:pt x="2062" y="21429"/>
                    <a:pt x="402" y="20386"/>
                  </a:cubicBezTo>
                  <a:cubicBezTo>
                    <a:pt x="2115" y="19315"/>
                    <a:pt x="3212" y="17415"/>
                    <a:pt x="3186" y="15541"/>
                  </a:cubicBezTo>
                  <a:cubicBezTo>
                    <a:pt x="5193" y="14524"/>
                    <a:pt x="6424" y="12490"/>
                    <a:pt x="6424" y="10268"/>
                  </a:cubicBezTo>
                  <a:cubicBezTo>
                    <a:pt x="6424" y="8020"/>
                    <a:pt x="5193" y="5986"/>
                    <a:pt x="3186" y="4969"/>
                  </a:cubicBezTo>
                  <a:lnTo>
                    <a:pt x="3186" y="4942"/>
                  </a:lnTo>
                  <a:cubicBezTo>
                    <a:pt x="3186" y="3041"/>
                    <a:pt x="2008" y="1061"/>
                    <a:pt x="215" y="17"/>
                  </a:cubicBezTo>
                  <a:cubicBezTo>
                    <a:pt x="195" y="7"/>
                    <a:pt x="172" y="1"/>
                    <a:pt x="1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5"/>
            <p:cNvSpPr/>
            <p:nvPr/>
          </p:nvSpPr>
          <p:spPr>
            <a:xfrm>
              <a:off x="1607850" y="566950"/>
              <a:ext cx="159950" cy="2033000"/>
            </a:xfrm>
            <a:custGeom>
              <a:avLst/>
              <a:gdLst/>
              <a:ahLst/>
              <a:cxnLst/>
              <a:rect l="l" t="t" r="r" b="b"/>
              <a:pathLst>
                <a:path w="6398" h="81320" extrusionOk="0">
                  <a:moveTo>
                    <a:pt x="119" y="1"/>
                  </a:moveTo>
                  <a:cubicBezTo>
                    <a:pt x="81" y="1"/>
                    <a:pt x="44" y="24"/>
                    <a:pt x="27" y="57"/>
                  </a:cubicBezTo>
                  <a:cubicBezTo>
                    <a:pt x="0"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71" y="17347"/>
                    <a:pt x="1847" y="19248"/>
                    <a:pt x="81" y="20292"/>
                  </a:cubicBezTo>
                  <a:cubicBezTo>
                    <a:pt x="54" y="20292"/>
                    <a:pt x="27" y="20318"/>
                    <a:pt x="0"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0"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64" y="58004"/>
                    <a:pt x="1820" y="59798"/>
                    <a:pt x="81" y="60815"/>
                  </a:cubicBezTo>
                  <a:cubicBezTo>
                    <a:pt x="54" y="60815"/>
                    <a:pt x="27" y="60868"/>
                    <a:pt x="0" y="60895"/>
                  </a:cubicBezTo>
                  <a:cubicBezTo>
                    <a:pt x="0" y="60949"/>
                    <a:pt x="27" y="61002"/>
                    <a:pt x="81" y="61029"/>
                  </a:cubicBezTo>
                  <a:cubicBezTo>
                    <a:pt x="1820" y="62046"/>
                    <a:pt x="2864"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64" y="78266"/>
                    <a:pt x="1820" y="80086"/>
                    <a:pt x="81" y="81076"/>
                  </a:cubicBezTo>
                  <a:cubicBezTo>
                    <a:pt x="27" y="81130"/>
                    <a:pt x="0" y="81183"/>
                    <a:pt x="27" y="81264"/>
                  </a:cubicBezTo>
                  <a:cubicBezTo>
                    <a:pt x="44" y="81297"/>
                    <a:pt x="81" y="81320"/>
                    <a:pt x="119" y="81320"/>
                  </a:cubicBezTo>
                  <a:cubicBezTo>
                    <a:pt x="143" y="81320"/>
                    <a:pt x="167" y="81311"/>
                    <a:pt x="188" y="81290"/>
                  </a:cubicBezTo>
                  <a:cubicBezTo>
                    <a:pt x="1981"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61" y="41731"/>
                    <a:pt x="375" y="40660"/>
                  </a:cubicBezTo>
                  <a:cubicBezTo>
                    <a:pt x="1901" y="39723"/>
                    <a:pt x="3292" y="37877"/>
                    <a:pt x="3185" y="35816"/>
                  </a:cubicBezTo>
                  <a:cubicBezTo>
                    <a:pt x="5166" y="34799"/>
                    <a:pt x="6397" y="32764"/>
                    <a:pt x="6397" y="30543"/>
                  </a:cubicBezTo>
                  <a:cubicBezTo>
                    <a:pt x="6397" y="28295"/>
                    <a:pt x="5166" y="26260"/>
                    <a:pt x="3185" y="25243"/>
                  </a:cubicBezTo>
                  <a:cubicBezTo>
                    <a:pt x="3078" y="23236"/>
                    <a:pt x="2061" y="21443"/>
                    <a:pt x="375" y="20399"/>
                  </a:cubicBezTo>
                  <a:cubicBezTo>
                    <a:pt x="2061" y="19328"/>
                    <a:pt x="3185" y="17454"/>
                    <a:pt x="3185" y="15608"/>
                  </a:cubicBezTo>
                  <a:cubicBezTo>
                    <a:pt x="3185" y="15608"/>
                    <a:pt x="3185" y="1558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5"/>
            <p:cNvSpPr/>
            <p:nvPr/>
          </p:nvSpPr>
          <p:spPr>
            <a:xfrm>
              <a:off x="1453950" y="818875"/>
              <a:ext cx="160600" cy="2032875"/>
            </a:xfrm>
            <a:custGeom>
              <a:avLst/>
              <a:gdLst/>
              <a:ahLst/>
              <a:cxnLst/>
              <a:rect l="l" t="t" r="r" b="b"/>
              <a:pathLst>
                <a:path w="6424" h="81315" extrusionOk="0">
                  <a:moveTo>
                    <a:pt x="136" y="1"/>
                  </a:moveTo>
                  <a:cubicBezTo>
                    <a:pt x="95" y="1"/>
                    <a:pt x="61" y="20"/>
                    <a:pt x="27" y="70"/>
                  </a:cubicBezTo>
                  <a:cubicBezTo>
                    <a:pt x="27" y="70"/>
                    <a:pt x="27" y="97"/>
                    <a:pt x="27" y="124"/>
                  </a:cubicBezTo>
                  <a:cubicBezTo>
                    <a:pt x="27" y="178"/>
                    <a:pt x="27"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34"/>
                    <a:pt x="2944" y="15487"/>
                  </a:cubicBezTo>
                  <a:cubicBezTo>
                    <a:pt x="2944" y="15514"/>
                    <a:pt x="2944" y="15568"/>
                    <a:pt x="2944" y="15595"/>
                  </a:cubicBezTo>
                  <a:cubicBezTo>
                    <a:pt x="2944" y="17415"/>
                    <a:pt x="1820" y="19261"/>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44" y="35642"/>
                    <a:pt x="2918"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72"/>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27" y="81251"/>
                  </a:cubicBezTo>
                  <a:cubicBezTo>
                    <a:pt x="66" y="81290"/>
                    <a:pt x="120" y="81315"/>
                    <a:pt x="167" y="81315"/>
                  </a:cubicBezTo>
                  <a:cubicBezTo>
                    <a:pt x="184" y="81315"/>
                    <a:pt x="200" y="81311"/>
                    <a:pt x="214" y="81304"/>
                  </a:cubicBezTo>
                  <a:cubicBezTo>
                    <a:pt x="2008" y="80260"/>
                    <a:pt x="3105" y="78413"/>
                    <a:pt x="3185" y="76352"/>
                  </a:cubicBezTo>
                  <a:cubicBezTo>
                    <a:pt x="5166" y="75309"/>
                    <a:pt x="6424" y="73301"/>
                    <a:pt x="6424" y="71053"/>
                  </a:cubicBezTo>
                  <a:cubicBezTo>
                    <a:pt x="6424" y="68805"/>
                    <a:pt x="5166" y="66797"/>
                    <a:pt x="3185" y="65753"/>
                  </a:cubicBezTo>
                  <a:cubicBezTo>
                    <a:pt x="3105" y="63773"/>
                    <a:pt x="2061" y="61979"/>
                    <a:pt x="375" y="60909"/>
                  </a:cubicBezTo>
                  <a:cubicBezTo>
                    <a:pt x="2061" y="59865"/>
                    <a:pt x="3105" y="58072"/>
                    <a:pt x="3185" y="56091"/>
                  </a:cubicBezTo>
                  <a:cubicBezTo>
                    <a:pt x="5166" y="55047"/>
                    <a:pt x="6424" y="53040"/>
                    <a:pt x="6424" y="50791"/>
                  </a:cubicBezTo>
                  <a:cubicBezTo>
                    <a:pt x="6424" y="48543"/>
                    <a:pt x="5193" y="46536"/>
                    <a:pt x="3185" y="45492"/>
                  </a:cubicBezTo>
                  <a:cubicBezTo>
                    <a:pt x="3159" y="43591"/>
                    <a:pt x="2088" y="41718"/>
                    <a:pt x="375" y="40647"/>
                  </a:cubicBezTo>
                  <a:cubicBezTo>
                    <a:pt x="1901" y="39710"/>
                    <a:pt x="3319" y="37890"/>
                    <a:pt x="3185" y="35829"/>
                  </a:cubicBezTo>
                  <a:cubicBezTo>
                    <a:pt x="5193" y="34785"/>
                    <a:pt x="6424" y="32751"/>
                    <a:pt x="6424" y="30530"/>
                  </a:cubicBezTo>
                  <a:cubicBezTo>
                    <a:pt x="6424" y="28281"/>
                    <a:pt x="5166" y="26247"/>
                    <a:pt x="3185" y="25230"/>
                  </a:cubicBezTo>
                  <a:cubicBezTo>
                    <a:pt x="3105" y="23223"/>
                    <a:pt x="2061" y="21429"/>
                    <a:pt x="375"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cubicBezTo>
                    <a:pt x="3185" y="3041"/>
                    <a:pt x="2008" y="1061"/>
                    <a:pt x="214" y="17"/>
                  </a:cubicBezTo>
                  <a:cubicBezTo>
                    <a:pt x="185" y="7"/>
                    <a:pt x="159" y="1"/>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5"/>
            <p:cNvSpPr/>
            <p:nvPr/>
          </p:nvSpPr>
          <p:spPr>
            <a:xfrm>
              <a:off x="1300050" y="566950"/>
              <a:ext cx="160600" cy="2033000"/>
            </a:xfrm>
            <a:custGeom>
              <a:avLst/>
              <a:gdLst/>
              <a:ahLst/>
              <a:cxnLst/>
              <a:rect l="l" t="t" r="r" b="b"/>
              <a:pathLst>
                <a:path w="6424" h="81320" extrusionOk="0">
                  <a:moveTo>
                    <a:pt x="146" y="1"/>
                  </a:moveTo>
                  <a:cubicBezTo>
                    <a:pt x="107" y="1"/>
                    <a:pt x="70" y="24"/>
                    <a:pt x="54" y="57"/>
                  </a:cubicBezTo>
                  <a:cubicBezTo>
                    <a:pt x="27" y="84"/>
                    <a:pt x="27" y="110"/>
                    <a:pt x="27" y="137"/>
                  </a:cubicBezTo>
                  <a:cubicBezTo>
                    <a:pt x="27" y="164"/>
                    <a:pt x="54" y="217"/>
                    <a:pt x="80" y="244"/>
                  </a:cubicBezTo>
                  <a:cubicBezTo>
                    <a:pt x="1820" y="1261"/>
                    <a:pt x="2971" y="3188"/>
                    <a:pt x="2944" y="5035"/>
                  </a:cubicBezTo>
                  <a:cubicBezTo>
                    <a:pt x="2944" y="5089"/>
                    <a:pt x="2971" y="5142"/>
                    <a:pt x="3025" y="5169"/>
                  </a:cubicBezTo>
                  <a:cubicBezTo>
                    <a:pt x="4952" y="6133"/>
                    <a:pt x="6183" y="8086"/>
                    <a:pt x="6183" y="10255"/>
                  </a:cubicBezTo>
                  <a:cubicBezTo>
                    <a:pt x="6183" y="12449"/>
                    <a:pt x="4952" y="14403"/>
                    <a:pt x="3025" y="15367"/>
                  </a:cubicBezTo>
                  <a:cubicBezTo>
                    <a:pt x="2971" y="15394"/>
                    <a:pt x="2944" y="15447"/>
                    <a:pt x="2944" y="15501"/>
                  </a:cubicBezTo>
                  <a:cubicBezTo>
                    <a:pt x="2998" y="17321"/>
                    <a:pt x="1847" y="19248"/>
                    <a:pt x="107" y="20292"/>
                  </a:cubicBezTo>
                  <a:cubicBezTo>
                    <a:pt x="80" y="20292"/>
                    <a:pt x="54" y="20318"/>
                    <a:pt x="27" y="20372"/>
                  </a:cubicBezTo>
                  <a:cubicBezTo>
                    <a:pt x="27" y="20425"/>
                    <a:pt x="27" y="20479"/>
                    <a:pt x="80" y="20506"/>
                  </a:cubicBezTo>
                  <a:cubicBezTo>
                    <a:pt x="1820" y="21496"/>
                    <a:pt x="2891" y="23316"/>
                    <a:pt x="2944" y="25324"/>
                  </a:cubicBezTo>
                  <a:cubicBezTo>
                    <a:pt x="2944" y="25350"/>
                    <a:pt x="2971" y="25404"/>
                    <a:pt x="3025" y="25431"/>
                  </a:cubicBezTo>
                  <a:cubicBezTo>
                    <a:pt x="4952" y="26394"/>
                    <a:pt x="6183" y="28348"/>
                    <a:pt x="6183" y="30543"/>
                  </a:cubicBezTo>
                  <a:cubicBezTo>
                    <a:pt x="6183" y="32711"/>
                    <a:pt x="4952" y="34665"/>
                    <a:pt x="3025" y="35628"/>
                  </a:cubicBezTo>
                  <a:cubicBezTo>
                    <a:pt x="2971" y="35655"/>
                    <a:pt x="2944" y="35709"/>
                    <a:pt x="2944" y="35762"/>
                  </a:cubicBezTo>
                  <a:cubicBezTo>
                    <a:pt x="3105" y="37823"/>
                    <a:pt x="1633" y="39643"/>
                    <a:pt x="107" y="40553"/>
                  </a:cubicBezTo>
                  <a:cubicBezTo>
                    <a:pt x="80" y="40553"/>
                    <a:pt x="54" y="40580"/>
                    <a:pt x="27" y="40633"/>
                  </a:cubicBezTo>
                  <a:cubicBezTo>
                    <a:pt x="27" y="40687"/>
                    <a:pt x="27" y="40741"/>
                    <a:pt x="80" y="40767"/>
                  </a:cubicBezTo>
                  <a:cubicBezTo>
                    <a:pt x="1820" y="41784"/>
                    <a:pt x="2944" y="43658"/>
                    <a:pt x="2944" y="45532"/>
                  </a:cubicBezTo>
                  <a:cubicBezTo>
                    <a:pt x="2944" y="45558"/>
                    <a:pt x="2944" y="45558"/>
                    <a:pt x="2944" y="45585"/>
                  </a:cubicBezTo>
                  <a:cubicBezTo>
                    <a:pt x="2944" y="45612"/>
                    <a:pt x="2971" y="45665"/>
                    <a:pt x="3025" y="45692"/>
                  </a:cubicBezTo>
                  <a:cubicBezTo>
                    <a:pt x="4952" y="46656"/>
                    <a:pt x="6183" y="48636"/>
                    <a:pt x="6183" y="50804"/>
                  </a:cubicBezTo>
                  <a:cubicBezTo>
                    <a:pt x="6183" y="52972"/>
                    <a:pt x="4952" y="54926"/>
                    <a:pt x="3025" y="55917"/>
                  </a:cubicBezTo>
                  <a:cubicBezTo>
                    <a:pt x="2971" y="55917"/>
                    <a:pt x="2944" y="55970"/>
                    <a:pt x="2944" y="56024"/>
                  </a:cubicBezTo>
                  <a:cubicBezTo>
                    <a:pt x="2891" y="58004"/>
                    <a:pt x="1847" y="59798"/>
                    <a:pt x="107" y="60815"/>
                  </a:cubicBezTo>
                  <a:cubicBezTo>
                    <a:pt x="80" y="60815"/>
                    <a:pt x="54" y="60868"/>
                    <a:pt x="27" y="60895"/>
                  </a:cubicBezTo>
                  <a:cubicBezTo>
                    <a:pt x="27" y="60949"/>
                    <a:pt x="27" y="61002"/>
                    <a:pt x="80" y="61029"/>
                  </a:cubicBezTo>
                  <a:cubicBezTo>
                    <a:pt x="1820" y="62046"/>
                    <a:pt x="2891" y="63839"/>
                    <a:pt x="2944" y="65847"/>
                  </a:cubicBezTo>
                  <a:cubicBezTo>
                    <a:pt x="2944" y="65900"/>
                    <a:pt x="2971" y="65927"/>
                    <a:pt x="3025" y="65954"/>
                  </a:cubicBezTo>
                  <a:cubicBezTo>
                    <a:pt x="4952" y="66944"/>
                    <a:pt x="6183" y="68898"/>
                    <a:pt x="6183" y="71066"/>
                  </a:cubicBezTo>
                  <a:cubicBezTo>
                    <a:pt x="6183" y="73234"/>
                    <a:pt x="4952" y="75188"/>
                    <a:pt x="3025" y="76178"/>
                  </a:cubicBezTo>
                  <a:cubicBezTo>
                    <a:pt x="2971" y="76178"/>
                    <a:pt x="2944" y="76232"/>
                    <a:pt x="2944" y="76285"/>
                  </a:cubicBezTo>
                  <a:cubicBezTo>
                    <a:pt x="2891" y="78266"/>
                    <a:pt x="1820" y="80086"/>
                    <a:pt x="80" y="81076"/>
                  </a:cubicBezTo>
                  <a:cubicBezTo>
                    <a:pt x="27" y="81130"/>
                    <a:pt x="0" y="81183"/>
                    <a:pt x="54" y="81264"/>
                  </a:cubicBezTo>
                  <a:cubicBezTo>
                    <a:pt x="70" y="81297"/>
                    <a:pt x="107" y="81320"/>
                    <a:pt x="146" y="81320"/>
                  </a:cubicBezTo>
                  <a:cubicBezTo>
                    <a:pt x="169" y="81320"/>
                    <a:pt x="194" y="81311"/>
                    <a:pt x="214" y="81290"/>
                  </a:cubicBezTo>
                  <a:cubicBezTo>
                    <a:pt x="2007" y="80273"/>
                    <a:pt x="3105" y="78427"/>
                    <a:pt x="3185" y="76366"/>
                  </a:cubicBezTo>
                  <a:cubicBezTo>
                    <a:pt x="5193" y="75322"/>
                    <a:pt x="6424" y="73314"/>
                    <a:pt x="6424" y="71066"/>
                  </a:cubicBezTo>
                  <a:cubicBezTo>
                    <a:pt x="6424" y="68818"/>
                    <a:pt x="5193" y="66784"/>
                    <a:pt x="3185" y="65766"/>
                  </a:cubicBezTo>
                  <a:cubicBezTo>
                    <a:pt x="3132" y="63786"/>
                    <a:pt x="2088" y="61992"/>
                    <a:pt x="402" y="60922"/>
                  </a:cubicBezTo>
                  <a:cubicBezTo>
                    <a:pt x="2088" y="59878"/>
                    <a:pt x="3132" y="58085"/>
                    <a:pt x="3185" y="56104"/>
                  </a:cubicBezTo>
                  <a:cubicBezTo>
                    <a:pt x="5193" y="55060"/>
                    <a:pt x="6424" y="53053"/>
                    <a:pt x="6424" y="50804"/>
                  </a:cubicBezTo>
                  <a:cubicBezTo>
                    <a:pt x="6424" y="48556"/>
                    <a:pt x="5193" y="46522"/>
                    <a:pt x="3185" y="45505"/>
                  </a:cubicBezTo>
                  <a:cubicBezTo>
                    <a:pt x="3185" y="43604"/>
                    <a:pt x="2088" y="41731"/>
                    <a:pt x="402" y="40660"/>
                  </a:cubicBezTo>
                  <a:cubicBezTo>
                    <a:pt x="1927" y="39723"/>
                    <a:pt x="3319" y="37903"/>
                    <a:pt x="3212" y="35816"/>
                  </a:cubicBezTo>
                  <a:cubicBezTo>
                    <a:pt x="5193" y="34799"/>
                    <a:pt x="6424" y="32764"/>
                    <a:pt x="6424" y="30543"/>
                  </a:cubicBezTo>
                  <a:cubicBezTo>
                    <a:pt x="6424" y="28295"/>
                    <a:pt x="5193" y="26260"/>
                    <a:pt x="3185" y="25243"/>
                  </a:cubicBezTo>
                  <a:cubicBezTo>
                    <a:pt x="3105" y="23236"/>
                    <a:pt x="2061" y="21443"/>
                    <a:pt x="402" y="20399"/>
                  </a:cubicBezTo>
                  <a:cubicBezTo>
                    <a:pt x="2088" y="19328"/>
                    <a:pt x="3185" y="17454"/>
                    <a:pt x="3185" y="15608"/>
                  </a:cubicBezTo>
                  <a:cubicBezTo>
                    <a:pt x="3185" y="15608"/>
                    <a:pt x="3185" y="15581"/>
                    <a:pt x="3185" y="15554"/>
                  </a:cubicBezTo>
                  <a:cubicBezTo>
                    <a:pt x="5193" y="14537"/>
                    <a:pt x="6424" y="12503"/>
                    <a:pt x="6424" y="10255"/>
                  </a:cubicBezTo>
                  <a:cubicBezTo>
                    <a:pt x="6424" y="8033"/>
                    <a:pt x="5193" y="5999"/>
                    <a:pt x="3185" y="4982"/>
                  </a:cubicBezTo>
                  <a:lnTo>
                    <a:pt x="3185" y="4955"/>
                  </a:lnTo>
                  <a:cubicBezTo>
                    <a:pt x="3185" y="3028"/>
                    <a:pt x="2007" y="1074"/>
                    <a:pt x="214" y="30"/>
                  </a:cubicBezTo>
                  <a:cubicBezTo>
                    <a:pt x="194" y="10"/>
                    <a:pt x="169" y="1"/>
                    <a:pt x="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5"/>
            <p:cNvSpPr/>
            <p:nvPr/>
          </p:nvSpPr>
          <p:spPr>
            <a:xfrm>
              <a:off x="1146800" y="818875"/>
              <a:ext cx="159950" cy="2032875"/>
            </a:xfrm>
            <a:custGeom>
              <a:avLst/>
              <a:gdLst/>
              <a:ahLst/>
              <a:cxnLst/>
              <a:rect l="l" t="t" r="r" b="b"/>
              <a:pathLst>
                <a:path w="6398" h="81315" extrusionOk="0">
                  <a:moveTo>
                    <a:pt x="123" y="1"/>
                  </a:moveTo>
                  <a:cubicBezTo>
                    <a:pt x="83" y="1"/>
                    <a:pt x="44" y="20"/>
                    <a:pt x="28" y="70"/>
                  </a:cubicBezTo>
                  <a:cubicBezTo>
                    <a:pt x="28" y="70"/>
                    <a:pt x="1" y="97"/>
                    <a:pt x="1" y="124"/>
                  </a:cubicBezTo>
                  <a:cubicBezTo>
                    <a:pt x="1" y="178"/>
                    <a:pt x="28" y="204"/>
                    <a:pt x="81" y="231"/>
                  </a:cubicBezTo>
                  <a:cubicBezTo>
                    <a:pt x="1821" y="1248"/>
                    <a:pt x="2972" y="3175"/>
                    <a:pt x="2918" y="5022"/>
                  </a:cubicBezTo>
                  <a:cubicBezTo>
                    <a:pt x="2918" y="5076"/>
                    <a:pt x="2945" y="5129"/>
                    <a:pt x="2998" y="5156"/>
                  </a:cubicBezTo>
                  <a:cubicBezTo>
                    <a:pt x="4952" y="6119"/>
                    <a:pt x="6157" y="8073"/>
                    <a:pt x="6157" y="10268"/>
                  </a:cubicBezTo>
                  <a:cubicBezTo>
                    <a:pt x="6157" y="12436"/>
                    <a:pt x="4952" y="14390"/>
                    <a:pt x="2998" y="15354"/>
                  </a:cubicBezTo>
                  <a:cubicBezTo>
                    <a:pt x="2945" y="15380"/>
                    <a:pt x="2918" y="15434"/>
                    <a:pt x="2918" y="15487"/>
                  </a:cubicBezTo>
                  <a:cubicBezTo>
                    <a:pt x="2998" y="17334"/>
                    <a:pt x="1848" y="19235"/>
                    <a:pt x="81" y="20278"/>
                  </a:cubicBezTo>
                  <a:cubicBezTo>
                    <a:pt x="54" y="20278"/>
                    <a:pt x="28" y="20305"/>
                    <a:pt x="1" y="20359"/>
                  </a:cubicBezTo>
                  <a:cubicBezTo>
                    <a:pt x="1" y="20412"/>
                    <a:pt x="28" y="20466"/>
                    <a:pt x="81" y="20493"/>
                  </a:cubicBezTo>
                  <a:cubicBezTo>
                    <a:pt x="1794" y="21510"/>
                    <a:pt x="2865" y="23303"/>
                    <a:pt x="2918" y="25310"/>
                  </a:cubicBezTo>
                  <a:cubicBezTo>
                    <a:pt x="2918" y="25364"/>
                    <a:pt x="2945"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079" y="37837"/>
                    <a:pt x="1633" y="39630"/>
                    <a:pt x="81" y="40540"/>
                  </a:cubicBezTo>
                  <a:cubicBezTo>
                    <a:pt x="54" y="40540"/>
                    <a:pt x="28" y="40594"/>
                    <a:pt x="1" y="40620"/>
                  </a:cubicBezTo>
                  <a:cubicBezTo>
                    <a:pt x="1" y="40674"/>
                    <a:pt x="28"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81" y="60802"/>
                  </a:cubicBezTo>
                  <a:cubicBezTo>
                    <a:pt x="54" y="60828"/>
                    <a:pt x="28" y="60855"/>
                    <a:pt x="1" y="60882"/>
                  </a:cubicBezTo>
                  <a:cubicBezTo>
                    <a:pt x="1" y="60935"/>
                    <a:pt x="28"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8" y="81117"/>
                    <a:pt x="1" y="81197"/>
                    <a:pt x="28" y="81251"/>
                  </a:cubicBezTo>
                  <a:cubicBezTo>
                    <a:pt x="47" y="81290"/>
                    <a:pt x="95" y="81315"/>
                    <a:pt x="151" y="81315"/>
                  </a:cubicBezTo>
                  <a:cubicBezTo>
                    <a:pt x="172" y="81315"/>
                    <a:pt x="193" y="81311"/>
                    <a:pt x="215" y="81304"/>
                  </a:cubicBezTo>
                  <a:cubicBezTo>
                    <a:pt x="1981" y="80260"/>
                    <a:pt x="3106" y="78413"/>
                    <a:pt x="3186" y="76352"/>
                  </a:cubicBezTo>
                  <a:cubicBezTo>
                    <a:pt x="5167" y="75309"/>
                    <a:pt x="6398" y="73301"/>
                    <a:pt x="6398" y="71053"/>
                  </a:cubicBezTo>
                  <a:cubicBezTo>
                    <a:pt x="6398" y="68805"/>
                    <a:pt x="5167" y="66797"/>
                    <a:pt x="3186" y="65753"/>
                  </a:cubicBezTo>
                  <a:cubicBezTo>
                    <a:pt x="3106" y="63773"/>
                    <a:pt x="2062" y="61979"/>
                    <a:pt x="375" y="60909"/>
                  </a:cubicBezTo>
                  <a:cubicBezTo>
                    <a:pt x="2062" y="59865"/>
                    <a:pt x="3106" y="58072"/>
                    <a:pt x="3186" y="56091"/>
                  </a:cubicBezTo>
                  <a:cubicBezTo>
                    <a:pt x="5167" y="55047"/>
                    <a:pt x="6398" y="53040"/>
                    <a:pt x="6398" y="50791"/>
                  </a:cubicBezTo>
                  <a:cubicBezTo>
                    <a:pt x="6398" y="48543"/>
                    <a:pt x="5167" y="46536"/>
                    <a:pt x="3186" y="45492"/>
                  </a:cubicBezTo>
                  <a:cubicBezTo>
                    <a:pt x="3159" y="43591"/>
                    <a:pt x="2088" y="41718"/>
                    <a:pt x="375" y="40647"/>
                  </a:cubicBezTo>
                  <a:cubicBezTo>
                    <a:pt x="1901" y="39710"/>
                    <a:pt x="3293" y="37890"/>
                    <a:pt x="3186" y="35829"/>
                  </a:cubicBezTo>
                  <a:cubicBezTo>
                    <a:pt x="5167" y="34785"/>
                    <a:pt x="6398" y="32751"/>
                    <a:pt x="6398" y="30530"/>
                  </a:cubicBezTo>
                  <a:cubicBezTo>
                    <a:pt x="6398" y="28281"/>
                    <a:pt x="5167" y="26247"/>
                    <a:pt x="3186" y="25230"/>
                  </a:cubicBezTo>
                  <a:cubicBezTo>
                    <a:pt x="3079" y="23223"/>
                    <a:pt x="2062" y="21429"/>
                    <a:pt x="375" y="20386"/>
                  </a:cubicBezTo>
                  <a:cubicBezTo>
                    <a:pt x="2088" y="19315"/>
                    <a:pt x="3186" y="17415"/>
                    <a:pt x="3186" y="15541"/>
                  </a:cubicBezTo>
                  <a:cubicBezTo>
                    <a:pt x="5167" y="14524"/>
                    <a:pt x="6398" y="12490"/>
                    <a:pt x="6398" y="10268"/>
                  </a:cubicBezTo>
                  <a:cubicBezTo>
                    <a:pt x="6398" y="8020"/>
                    <a:pt x="5167" y="5986"/>
                    <a:pt x="3186" y="4969"/>
                  </a:cubicBezTo>
                  <a:lnTo>
                    <a:pt x="3186" y="4942"/>
                  </a:lnTo>
                  <a:cubicBezTo>
                    <a:pt x="3186" y="3041"/>
                    <a:pt x="1981" y="1061"/>
                    <a:pt x="188" y="17"/>
                  </a:cubicBezTo>
                  <a:cubicBezTo>
                    <a:pt x="169" y="7"/>
                    <a:pt x="145" y="1"/>
                    <a:pt x="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5"/>
            <p:cNvSpPr/>
            <p:nvPr/>
          </p:nvSpPr>
          <p:spPr>
            <a:xfrm>
              <a:off x="992900" y="566950"/>
              <a:ext cx="160625" cy="2033000"/>
            </a:xfrm>
            <a:custGeom>
              <a:avLst/>
              <a:gdLst/>
              <a:ahLst/>
              <a:cxnLst/>
              <a:rect l="l" t="t" r="r" b="b"/>
              <a:pathLst>
                <a:path w="6425" h="81320" extrusionOk="0">
                  <a:moveTo>
                    <a:pt x="145" y="1"/>
                  </a:moveTo>
                  <a:cubicBezTo>
                    <a:pt x="104" y="1"/>
                    <a:pt x="60" y="24"/>
                    <a:pt x="27" y="57"/>
                  </a:cubicBezTo>
                  <a:cubicBezTo>
                    <a:pt x="27" y="84"/>
                    <a:pt x="27" y="110"/>
                    <a:pt x="27" y="137"/>
                  </a:cubicBezTo>
                  <a:cubicBezTo>
                    <a:pt x="27" y="164"/>
                    <a:pt x="54"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72" y="15394"/>
                    <a:pt x="2945" y="15447"/>
                    <a:pt x="2945" y="15501"/>
                  </a:cubicBezTo>
                  <a:cubicBezTo>
                    <a:pt x="2998" y="17347"/>
                    <a:pt x="1847" y="19248"/>
                    <a:pt x="108" y="20292"/>
                  </a:cubicBezTo>
                  <a:cubicBezTo>
                    <a:pt x="54" y="20292"/>
                    <a:pt x="27" y="20318"/>
                    <a:pt x="27" y="20372"/>
                  </a:cubicBezTo>
                  <a:cubicBezTo>
                    <a:pt x="1" y="20425"/>
                    <a:pt x="27" y="20479"/>
                    <a:pt x="81" y="20506"/>
                  </a:cubicBezTo>
                  <a:cubicBezTo>
                    <a:pt x="1794" y="21496"/>
                    <a:pt x="2865" y="23289"/>
                    <a:pt x="2945" y="25324"/>
                  </a:cubicBezTo>
                  <a:cubicBezTo>
                    <a:pt x="2945" y="25350"/>
                    <a:pt x="2972" y="25404"/>
                    <a:pt x="2998" y="25431"/>
                  </a:cubicBezTo>
                  <a:cubicBezTo>
                    <a:pt x="4952" y="26394"/>
                    <a:pt x="6157" y="28348"/>
                    <a:pt x="6157" y="30543"/>
                  </a:cubicBezTo>
                  <a:cubicBezTo>
                    <a:pt x="6157" y="32711"/>
                    <a:pt x="4952" y="34665"/>
                    <a:pt x="2998" y="35628"/>
                  </a:cubicBezTo>
                  <a:cubicBezTo>
                    <a:pt x="2972" y="35655"/>
                    <a:pt x="2945" y="35709"/>
                    <a:pt x="2945" y="35762"/>
                  </a:cubicBezTo>
                  <a:cubicBezTo>
                    <a:pt x="3105"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0" y="81297"/>
                    <a:pt x="104" y="81320"/>
                    <a:pt x="145" y="81320"/>
                  </a:cubicBezTo>
                  <a:cubicBezTo>
                    <a:pt x="170" y="81320"/>
                    <a:pt x="194" y="81311"/>
                    <a:pt x="215" y="81290"/>
                  </a:cubicBezTo>
                  <a:cubicBezTo>
                    <a:pt x="2008" y="80273"/>
                    <a:pt x="3105" y="78427"/>
                    <a:pt x="3186" y="76366"/>
                  </a:cubicBezTo>
                  <a:cubicBezTo>
                    <a:pt x="5193" y="75322"/>
                    <a:pt x="6424" y="73314"/>
                    <a:pt x="6424" y="71066"/>
                  </a:cubicBezTo>
                  <a:cubicBezTo>
                    <a:pt x="6424" y="68818"/>
                    <a:pt x="5193" y="66784"/>
                    <a:pt x="3186" y="65766"/>
                  </a:cubicBezTo>
                  <a:cubicBezTo>
                    <a:pt x="3105" y="63786"/>
                    <a:pt x="2088" y="61992"/>
                    <a:pt x="402" y="60922"/>
                  </a:cubicBezTo>
                  <a:cubicBezTo>
                    <a:pt x="2088" y="59878"/>
                    <a:pt x="3105" y="58085"/>
                    <a:pt x="3186" y="56104"/>
                  </a:cubicBezTo>
                  <a:cubicBezTo>
                    <a:pt x="5193" y="55060"/>
                    <a:pt x="6424" y="53053"/>
                    <a:pt x="6424" y="50804"/>
                  </a:cubicBezTo>
                  <a:cubicBezTo>
                    <a:pt x="6424" y="48556"/>
                    <a:pt x="5193" y="46522"/>
                    <a:pt x="3186" y="45505"/>
                  </a:cubicBezTo>
                  <a:cubicBezTo>
                    <a:pt x="3159" y="43604"/>
                    <a:pt x="2088" y="41731"/>
                    <a:pt x="402" y="40660"/>
                  </a:cubicBezTo>
                  <a:cubicBezTo>
                    <a:pt x="1901" y="39723"/>
                    <a:pt x="3320" y="37877"/>
                    <a:pt x="3186" y="35816"/>
                  </a:cubicBezTo>
                  <a:cubicBezTo>
                    <a:pt x="5193" y="34799"/>
                    <a:pt x="6424" y="32764"/>
                    <a:pt x="6424" y="30543"/>
                  </a:cubicBezTo>
                  <a:cubicBezTo>
                    <a:pt x="6424" y="28295"/>
                    <a:pt x="5193" y="26260"/>
                    <a:pt x="3186" y="25243"/>
                  </a:cubicBezTo>
                  <a:cubicBezTo>
                    <a:pt x="3105" y="23236"/>
                    <a:pt x="2062" y="21443"/>
                    <a:pt x="402" y="20399"/>
                  </a:cubicBezTo>
                  <a:cubicBezTo>
                    <a:pt x="2088" y="19328"/>
                    <a:pt x="3186" y="17454"/>
                    <a:pt x="3186" y="15608"/>
                  </a:cubicBezTo>
                  <a:cubicBezTo>
                    <a:pt x="3186" y="15608"/>
                    <a:pt x="3186" y="15581"/>
                    <a:pt x="3186" y="15554"/>
                  </a:cubicBezTo>
                  <a:cubicBezTo>
                    <a:pt x="5193" y="14537"/>
                    <a:pt x="6424" y="12503"/>
                    <a:pt x="6424" y="10255"/>
                  </a:cubicBezTo>
                  <a:cubicBezTo>
                    <a:pt x="6424" y="8033"/>
                    <a:pt x="5193" y="5999"/>
                    <a:pt x="3186" y="4982"/>
                  </a:cubicBezTo>
                  <a:lnTo>
                    <a:pt x="3186" y="4955"/>
                  </a:lnTo>
                  <a:cubicBezTo>
                    <a:pt x="3186" y="3028"/>
                    <a:pt x="2008" y="1074"/>
                    <a:pt x="215" y="30"/>
                  </a:cubicBezTo>
                  <a:cubicBezTo>
                    <a:pt x="194" y="10"/>
                    <a:pt x="170" y="1"/>
                    <a:pt x="1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5"/>
            <p:cNvSpPr/>
            <p:nvPr/>
          </p:nvSpPr>
          <p:spPr>
            <a:xfrm>
              <a:off x="839675" y="818875"/>
              <a:ext cx="159950" cy="2032875"/>
            </a:xfrm>
            <a:custGeom>
              <a:avLst/>
              <a:gdLst/>
              <a:ahLst/>
              <a:cxnLst/>
              <a:rect l="l" t="t" r="r" b="b"/>
              <a:pathLst>
                <a:path w="6398" h="81315" extrusionOk="0">
                  <a:moveTo>
                    <a:pt x="122" y="1"/>
                  </a:moveTo>
                  <a:cubicBezTo>
                    <a:pt x="83" y="1"/>
                    <a:pt x="44" y="20"/>
                    <a:pt x="27" y="70"/>
                  </a:cubicBezTo>
                  <a:cubicBezTo>
                    <a:pt x="0" y="70"/>
                    <a:pt x="0" y="97"/>
                    <a:pt x="0" y="124"/>
                  </a:cubicBezTo>
                  <a:cubicBezTo>
                    <a:pt x="0" y="178"/>
                    <a:pt x="27" y="204"/>
                    <a:pt x="54" y="231"/>
                  </a:cubicBezTo>
                  <a:cubicBezTo>
                    <a:pt x="1794" y="1248"/>
                    <a:pt x="2971" y="3175"/>
                    <a:pt x="2918" y="5022"/>
                  </a:cubicBezTo>
                  <a:cubicBezTo>
                    <a:pt x="2918" y="5076"/>
                    <a:pt x="2945" y="5129"/>
                    <a:pt x="2998" y="5156"/>
                  </a:cubicBezTo>
                  <a:cubicBezTo>
                    <a:pt x="4925" y="6119"/>
                    <a:pt x="6156" y="8073"/>
                    <a:pt x="6156" y="10268"/>
                  </a:cubicBezTo>
                  <a:cubicBezTo>
                    <a:pt x="6156" y="12436"/>
                    <a:pt x="4925" y="14390"/>
                    <a:pt x="2998" y="15354"/>
                  </a:cubicBezTo>
                  <a:cubicBezTo>
                    <a:pt x="2945" y="15380"/>
                    <a:pt x="2918" y="15434"/>
                    <a:pt x="2918" y="15487"/>
                  </a:cubicBezTo>
                  <a:cubicBezTo>
                    <a:pt x="2971" y="17334"/>
                    <a:pt x="1847" y="19235"/>
                    <a:pt x="81" y="20278"/>
                  </a:cubicBezTo>
                  <a:cubicBezTo>
                    <a:pt x="54" y="20278"/>
                    <a:pt x="27" y="20305"/>
                    <a:pt x="0" y="20359"/>
                  </a:cubicBezTo>
                  <a:cubicBezTo>
                    <a:pt x="0" y="20412"/>
                    <a:pt x="27" y="20466"/>
                    <a:pt x="54" y="20493"/>
                  </a:cubicBezTo>
                  <a:cubicBezTo>
                    <a:pt x="1794" y="21510"/>
                    <a:pt x="2864" y="23303"/>
                    <a:pt x="2918" y="25310"/>
                  </a:cubicBezTo>
                  <a:cubicBezTo>
                    <a:pt x="2918" y="25364"/>
                    <a:pt x="2945" y="25391"/>
                    <a:pt x="2998" y="25417"/>
                  </a:cubicBezTo>
                  <a:cubicBezTo>
                    <a:pt x="4925" y="26381"/>
                    <a:pt x="6156" y="28362"/>
                    <a:pt x="6156" y="30530"/>
                  </a:cubicBezTo>
                  <a:cubicBezTo>
                    <a:pt x="6156" y="32698"/>
                    <a:pt x="4925" y="34652"/>
                    <a:pt x="2998" y="35642"/>
                  </a:cubicBezTo>
                  <a:cubicBezTo>
                    <a:pt x="2945" y="35642"/>
                    <a:pt x="2918" y="35695"/>
                    <a:pt x="2918" y="35749"/>
                  </a:cubicBezTo>
                  <a:cubicBezTo>
                    <a:pt x="3078" y="37837"/>
                    <a:pt x="1606" y="39630"/>
                    <a:pt x="81" y="40540"/>
                  </a:cubicBezTo>
                  <a:cubicBezTo>
                    <a:pt x="54" y="40540"/>
                    <a:pt x="27" y="40594"/>
                    <a:pt x="0" y="40620"/>
                  </a:cubicBezTo>
                  <a:cubicBezTo>
                    <a:pt x="0" y="40674"/>
                    <a:pt x="27" y="40727"/>
                    <a:pt x="54" y="40754"/>
                  </a:cubicBezTo>
                  <a:cubicBezTo>
                    <a:pt x="1794" y="41771"/>
                    <a:pt x="2918" y="43645"/>
                    <a:pt x="2918" y="45545"/>
                  </a:cubicBezTo>
                  <a:cubicBezTo>
                    <a:pt x="2918" y="45545"/>
                    <a:pt x="2918" y="45545"/>
                    <a:pt x="2918" y="45572"/>
                  </a:cubicBezTo>
                  <a:cubicBezTo>
                    <a:pt x="2918" y="45626"/>
                    <a:pt x="2945" y="45652"/>
                    <a:pt x="2998" y="45679"/>
                  </a:cubicBezTo>
                  <a:cubicBezTo>
                    <a:pt x="4925" y="46669"/>
                    <a:pt x="6156" y="48623"/>
                    <a:pt x="6156" y="50791"/>
                  </a:cubicBezTo>
                  <a:cubicBezTo>
                    <a:pt x="6156" y="52959"/>
                    <a:pt x="4925" y="54913"/>
                    <a:pt x="2998" y="55904"/>
                  </a:cubicBezTo>
                  <a:cubicBezTo>
                    <a:pt x="2945" y="55930"/>
                    <a:pt x="2918" y="55957"/>
                    <a:pt x="2918" y="56011"/>
                  </a:cubicBezTo>
                  <a:cubicBezTo>
                    <a:pt x="2864" y="57991"/>
                    <a:pt x="1820" y="59785"/>
                    <a:pt x="81" y="60802"/>
                  </a:cubicBezTo>
                  <a:cubicBezTo>
                    <a:pt x="54" y="60828"/>
                    <a:pt x="27" y="60855"/>
                    <a:pt x="0" y="60882"/>
                  </a:cubicBezTo>
                  <a:cubicBezTo>
                    <a:pt x="0" y="60935"/>
                    <a:pt x="27" y="60989"/>
                    <a:pt x="54" y="61016"/>
                  </a:cubicBezTo>
                  <a:cubicBezTo>
                    <a:pt x="1794" y="62033"/>
                    <a:pt x="2864" y="63826"/>
                    <a:pt x="2918" y="65834"/>
                  </a:cubicBezTo>
                  <a:cubicBezTo>
                    <a:pt x="2918" y="65887"/>
                    <a:pt x="2945" y="65914"/>
                    <a:pt x="2998" y="65941"/>
                  </a:cubicBezTo>
                  <a:cubicBezTo>
                    <a:pt x="4925" y="66931"/>
                    <a:pt x="6156" y="68885"/>
                    <a:pt x="6156" y="71053"/>
                  </a:cubicBezTo>
                  <a:cubicBezTo>
                    <a:pt x="6156" y="73221"/>
                    <a:pt x="4925" y="75175"/>
                    <a:pt x="2998" y="76165"/>
                  </a:cubicBezTo>
                  <a:cubicBezTo>
                    <a:pt x="2945" y="76192"/>
                    <a:pt x="2918" y="76219"/>
                    <a:pt x="2918" y="76272"/>
                  </a:cubicBezTo>
                  <a:cubicBezTo>
                    <a:pt x="2864" y="78280"/>
                    <a:pt x="1794" y="80073"/>
                    <a:pt x="81" y="81090"/>
                  </a:cubicBezTo>
                  <a:cubicBezTo>
                    <a:pt x="0" y="81117"/>
                    <a:pt x="0" y="81197"/>
                    <a:pt x="27" y="81251"/>
                  </a:cubicBezTo>
                  <a:cubicBezTo>
                    <a:pt x="47" y="81290"/>
                    <a:pt x="95" y="81315"/>
                    <a:pt x="140" y="81315"/>
                  </a:cubicBezTo>
                  <a:cubicBezTo>
                    <a:pt x="157" y="81315"/>
                    <a:pt x="173" y="81311"/>
                    <a:pt x="188" y="81304"/>
                  </a:cubicBezTo>
                  <a:cubicBezTo>
                    <a:pt x="1981" y="80260"/>
                    <a:pt x="3105" y="78413"/>
                    <a:pt x="3159" y="76352"/>
                  </a:cubicBezTo>
                  <a:cubicBezTo>
                    <a:pt x="5166" y="75309"/>
                    <a:pt x="6397" y="73301"/>
                    <a:pt x="6397" y="71053"/>
                  </a:cubicBezTo>
                  <a:cubicBezTo>
                    <a:pt x="6397" y="68805"/>
                    <a:pt x="5166" y="66797"/>
                    <a:pt x="3159" y="65753"/>
                  </a:cubicBezTo>
                  <a:cubicBezTo>
                    <a:pt x="3105" y="63773"/>
                    <a:pt x="2061" y="61979"/>
                    <a:pt x="375" y="60909"/>
                  </a:cubicBezTo>
                  <a:cubicBezTo>
                    <a:pt x="2061" y="59865"/>
                    <a:pt x="3105" y="58072"/>
                    <a:pt x="3159" y="56091"/>
                  </a:cubicBezTo>
                  <a:cubicBezTo>
                    <a:pt x="5166" y="55047"/>
                    <a:pt x="6397" y="53040"/>
                    <a:pt x="6397" y="50791"/>
                  </a:cubicBezTo>
                  <a:cubicBezTo>
                    <a:pt x="6397" y="48543"/>
                    <a:pt x="5166" y="46536"/>
                    <a:pt x="3159" y="45492"/>
                  </a:cubicBezTo>
                  <a:cubicBezTo>
                    <a:pt x="3159" y="43591"/>
                    <a:pt x="2061" y="41718"/>
                    <a:pt x="375" y="40647"/>
                  </a:cubicBezTo>
                  <a:cubicBezTo>
                    <a:pt x="1901" y="39710"/>
                    <a:pt x="3292" y="37890"/>
                    <a:pt x="3185" y="35829"/>
                  </a:cubicBezTo>
                  <a:cubicBezTo>
                    <a:pt x="5166" y="34785"/>
                    <a:pt x="6397" y="32751"/>
                    <a:pt x="6397" y="30530"/>
                  </a:cubicBezTo>
                  <a:cubicBezTo>
                    <a:pt x="6397" y="28281"/>
                    <a:pt x="5166" y="26247"/>
                    <a:pt x="3159" y="25230"/>
                  </a:cubicBezTo>
                  <a:cubicBezTo>
                    <a:pt x="3078" y="23223"/>
                    <a:pt x="2035" y="21429"/>
                    <a:pt x="375" y="20386"/>
                  </a:cubicBezTo>
                  <a:cubicBezTo>
                    <a:pt x="2061" y="19315"/>
                    <a:pt x="3159" y="17441"/>
                    <a:pt x="3159" y="15595"/>
                  </a:cubicBezTo>
                  <a:cubicBezTo>
                    <a:pt x="3159" y="15595"/>
                    <a:pt x="3159" y="15568"/>
                    <a:pt x="3159" y="15541"/>
                  </a:cubicBezTo>
                  <a:cubicBezTo>
                    <a:pt x="5166" y="14524"/>
                    <a:pt x="6397" y="12490"/>
                    <a:pt x="6397" y="10268"/>
                  </a:cubicBezTo>
                  <a:cubicBezTo>
                    <a:pt x="6397" y="8020"/>
                    <a:pt x="5166" y="5986"/>
                    <a:pt x="3159" y="4969"/>
                  </a:cubicBezTo>
                  <a:lnTo>
                    <a:pt x="3159" y="4942"/>
                  </a:lnTo>
                  <a:cubicBezTo>
                    <a:pt x="3159" y="3041"/>
                    <a:pt x="1981" y="1061"/>
                    <a:pt x="188" y="17"/>
                  </a:cubicBezTo>
                  <a:cubicBezTo>
                    <a:pt x="168" y="7"/>
                    <a:pt x="145" y="1"/>
                    <a:pt x="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5"/>
            <p:cNvSpPr/>
            <p:nvPr/>
          </p:nvSpPr>
          <p:spPr>
            <a:xfrm>
              <a:off x="685775" y="566950"/>
              <a:ext cx="159950" cy="2033000"/>
            </a:xfrm>
            <a:custGeom>
              <a:avLst/>
              <a:gdLst/>
              <a:ahLst/>
              <a:cxnLst/>
              <a:rect l="l" t="t" r="r" b="b"/>
              <a:pathLst>
                <a:path w="6398" h="81320" extrusionOk="0">
                  <a:moveTo>
                    <a:pt x="119" y="1"/>
                  </a:moveTo>
                  <a:cubicBezTo>
                    <a:pt x="81" y="1"/>
                    <a:pt x="44" y="24"/>
                    <a:pt x="27" y="57"/>
                  </a:cubicBezTo>
                  <a:cubicBezTo>
                    <a:pt x="27"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98" y="17347"/>
                    <a:pt x="1847" y="19248"/>
                    <a:pt x="81" y="20292"/>
                  </a:cubicBezTo>
                  <a:cubicBezTo>
                    <a:pt x="54" y="20292"/>
                    <a:pt x="27" y="20318"/>
                    <a:pt x="27"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27"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91" y="58004"/>
                    <a:pt x="1820" y="59798"/>
                    <a:pt x="81" y="60815"/>
                  </a:cubicBezTo>
                  <a:cubicBezTo>
                    <a:pt x="54" y="60815"/>
                    <a:pt x="27" y="60868"/>
                    <a:pt x="27" y="60895"/>
                  </a:cubicBezTo>
                  <a:cubicBezTo>
                    <a:pt x="0" y="60949"/>
                    <a:pt x="27" y="61002"/>
                    <a:pt x="81" y="61029"/>
                  </a:cubicBezTo>
                  <a:cubicBezTo>
                    <a:pt x="1820" y="62046"/>
                    <a:pt x="2891"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91" y="78293"/>
                    <a:pt x="1820" y="80086"/>
                    <a:pt x="81" y="81076"/>
                  </a:cubicBezTo>
                  <a:cubicBezTo>
                    <a:pt x="27" y="81130"/>
                    <a:pt x="0" y="81183"/>
                    <a:pt x="27" y="81264"/>
                  </a:cubicBezTo>
                  <a:cubicBezTo>
                    <a:pt x="60" y="81297"/>
                    <a:pt x="93" y="81320"/>
                    <a:pt x="133" y="81320"/>
                  </a:cubicBezTo>
                  <a:cubicBezTo>
                    <a:pt x="157" y="81320"/>
                    <a:pt x="184" y="81311"/>
                    <a:pt x="214" y="81290"/>
                  </a:cubicBezTo>
                  <a:cubicBezTo>
                    <a:pt x="2008"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88" y="41731"/>
                    <a:pt x="375" y="40660"/>
                  </a:cubicBezTo>
                  <a:cubicBezTo>
                    <a:pt x="1901" y="39723"/>
                    <a:pt x="3292" y="37903"/>
                    <a:pt x="3185" y="35816"/>
                  </a:cubicBezTo>
                  <a:cubicBezTo>
                    <a:pt x="5166" y="34799"/>
                    <a:pt x="6397" y="32764"/>
                    <a:pt x="6397" y="30543"/>
                  </a:cubicBezTo>
                  <a:cubicBezTo>
                    <a:pt x="6397" y="28295"/>
                    <a:pt x="5166" y="26260"/>
                    <a:pt x="3185" y="25243"/>
                  </a:cubicBezTo>
                  <a:cubicBezTo>
                    <a:pt x="3078" y="23236"/>
                    <a:pt x="2061" y="21443"/>
                    <a:pt x="375" y="20399"/>
                  </a:cubicBezTo>
                  <a:cubicBezTo>
                    <a:pt x="2088" y="19328"/>
                    <a:pt x="3185" y="1740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5"/>
            <p:cNvSpPr/>
            <p:nvPr/>
          </p:nvSpPr>
          <p:spPr>
            <a:xfrm>
              <a:off x="531875" y="818875"/>
              <a:ext cx="160600" cy="2032875"/>
            </a:xfrm>
            <a:custGeom>
              <a:avLst/>
              <a:gdLst/>
              <a:ahLst/>
              <a:cxnLst/>
              <a:rect l="l" t="t" r="r" b="b"/>
              <a:pathLst>
                <a:path w="6424" h="81315" extrusionOk="0">
                  <a:moveTo>
                    <a:pt x="147" y="1"/>
                  </a:moveTo>
                  <a:cubicBezTo>
                    <a:pt x="106" y="1"/>
                    <a:pt x="61" y="20"/>
                    <a:pt x="27" y="70"/>
                  </a:cubicBezTo>
                  <a:cubicBezTo>
                    <a:pt x="27" y="70"/>
                    <a:pt x="27" y="97"/>
                    <a:pt x="27" y="124"/>
                  </a:cubicBezTo>
                  <a:cubicBezTo>
                    <a:pt x="27" y="178"/>
                    <a:pt x="54"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61"/>
                    <a:pt x="2944" y="15487"/>
                  </a:cubicBezTo>
                  <a:cubicBezTo>
                    <a:pt x="2998" y="17334"/>
                    <a:pt x="1847" y="19235"/>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71" y="35642"/>
                    <a:pt x="2944"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45"/>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54" y="81251"/>
                  </a:cubicBezTo>
                  <a:cubicBezTo>
                    <a:pt x="73" y="81290"/>
                    <a:pt x="122" y="81315"/>
                    <a:pt x="167" y="81315"/>
                  </a:cubicBezTo>
                  <a:cubicBezTo>
                    <a:pt x="184" y="81315"/>
                    <a:pt x="200" y="81311"/>
                    <a:pt x="214" y="81304"/>
                  </a:cubicBezTo>
                  <a:cubicBezTo>
                    <a:pt x="2008" y="80260"/>
                    <a:pt x="3105" y="78413"/>
                    <a:pt x="3185" y="76352"/>
                  </a:cubicBezTo>
                  <a:cubicBezTo>
                    <a:pt x="5193" y="75309"/>
                    <a:pt x="6424" y="73301"/>
                    <a:pt x="6424" y="71053"/>
                  </a:cubicBezTo>
                  <a:cubicBezTo>
                    <a:pt x="6424" y="68805"/>
                    <a:pt x="5193" y="66797"/>
                    <a:pt x="3185" y="65753"/>
                  </a:cubicBezTo>
                  <a:cubicBezTo>
                    <a:pt x="3105" y="63773"/>
                    <a:pt x="2088" y="61979"/>
                    <a:pt x="402" y="60909"/>
                  </a:cubicBezTo>
                  <a:cubicBezTo>
                    <a:pt x="2088" y="59865"/>
                    <a:pt x="3105" y="58072"/>
                    <a:pt x="3185" y="56091"/>
                  </a:cubicBezTo>
                  <a:cubicBezTo>
                    <a:pt x="5193" y="55047"/>
                    <a:pt x="6424" y="53040"/>
                    <a:pt x="6424" y="50791"/>
                  </a:cubicBezTo>
                  <a:cubicBezTo>
                    <a:pt x="6424" y="48543"/>
                    <a:pt x="5193" y="46536"/>
                    <a:pt x="3185" y="45492"/>
                  </a:cubicBezTo>
                  <a:cubicBezTo>
                    <a:pt x="3185" y="43591"/>
                    <a:pt x="2088" y="41718"/>
                    <a:pt x="402" y="40647"/>
                  </a:cubicBezTo>
                  <a:cubicBezTo>
                    <a:pt x="1900" y="39710"/>
                    <a:pt x="3319" y="37890"/>
                    <a:pt x="3185" y="35829"/>
                  </a:cubicBezTo>
                  <a:cubicBezTo>
                    <a:pt x="5193" y="34785"/>
                    <a:pt x="6424" y="32751"/>
                    <a:pt x="6424" y="30530"/>
                  </a:cubicBezTo>
                  <a:cubicBezTo>
                    <a:pt x="6424" y="28281"/>
                    <a:pt x="5193" y="26247"/>
                    <a:pt x="3185" y="25230"/>
                  </a:cubicBezTo>
                  <a:cubicBezTo>
                    <a:pt x="3105" y="23223"/>
                    <a:pt x="2061" y="21429"/>
                    <a:pt x="402"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lnTo>
                    <a:pt x="3185" y="4942"/>
                  </a:lnTo>
                  <a:cubicBezTo>
                    <a:pt x="3185" y="3041"/>
                    <a:pt x="2008" y="1061"/>
                    <a:pt x="214" y="17"/>
                  </a:cubicBezTo>
                  <a:cubicBezTo>
                    <a:pt x="195" y="7"/>
                    <a:pt x="171"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5"/>
            <p:cNvSpPr/>
            <p:nvPr/>
          </p:nvSpPr>
          <p:spPr>
            <a:xfrm>
              <a:off x="378625" y="566950"/>
              <a:ext cx="159950" cy="2033000"/>
            </a:xfrm>
            <a:custGeom>
              <a:avLst/>
              <a:gdLst/>
              <a:ahLst/>
              <a:cxnLst/>
              <a:rect l="l" t="t" r="r" b="b"/>
              <a:pathLst>
                <a:path w="6398" h="81320" extrusionOk="0">
                  <a:moveTo>
                    <a:pt x="120" y="1"/>
                  </a:moveTo>
                  <a:cubicBezTo>
                    <a:pt x="81" y="1"/>
                    <a:pt x="44" y="24"/>
                    <a:pt x="28" y="57"/>
                  </a:cubicBezTo>
                  <a:cubicBezTo>
                    <a:pt x="1" y="84"/>
                    <a:pt x="1" y="110"/>
                    <a:pt x="1" y="137"/>
                  </a:cubicBezTo>
                  <a:cubicBezTo>
                    <a:pt x="1" y="164"/>
                    <a:pt x="28" y="217"/>
                    <a:pt x="54" y="244"/>
                  </a:cubicBezTo>
                  <a:cubicBezTo>
                    <a:pt x="1821" y="1261"/>
                    <a:pt x="2972" y="3188"/>
                    <a:pt x="2918" y="5035"/>
                  </a:cubicBezTo>
                  <a:cubicBezTo>
                    <a:pt x="2918" y="5116"/>
                    <a:pt x="2945" y="5142"/>
                    <a:pt x="2999" y="5169"/>
                  </a:cubicBezTo>
                  <a:cubicBezTo>
                    <a:pt x="4952" y="6133"/>
                    <a:pt x="6157" y="8086"/>
                    <a:pt x="6157" y="10255"/>
                  </a:cubicBezTo>
                  <a:cubicBezTo>
                    <a:pt x="6157" y="12449"/>
                    <a:pt x="4952" y="14403"/>
                    <a:pt x="2999" y="15367"/>
                  </a:cubicBezTo>
                  <a:cubicBezTo>
                    <a:pt x="2945" y="15394"/>
                    <a:pt x="2918" y="15447"/>
                    <a:pt x="2918" y="15501"/>
                  </a:cubicBezTo>
                  <a:cubicBezTo>
                    <a:pt x="2972" y="17347"/>
                    <a:pt x="1848" y="19248"/>
                    <a:pt x="81" y="20292"/>
                  </a:cubicBezTo>
                  <a:cubicBezTo>
                    <a:pt x="54" y="20292"/>
                    <a:pt x="28" y="20318"/>
                    <a:pt x="1" y="20372"/>
                  </a:cubicBezTo>
                  <a:cubicBezTo>
                    <a:pt x="1" y="20425"/>
                    <a:pt x="28" y="20479"/>
                    <a:pt x="54" y="20506"/>
                  </a:cubicBezTo>
                  <a:cubicBezTo>
                    <a:pt x="1794" y="21496"/>
                    <a:pt x="2865" y="23316"/>
                    <a:pt x="2918" y="25324"/>
                  </a:cubicBezTo>
                  <a:cubicBezTo>
                    <a:pt x="2918" y="25350"/>
                    <a:pt x="2945" y="25404"/>
                    <a:pt x="2999" y="25431"/>
                  </a:cubicBezTo>
                  <a:cubicBezTo>
                    <a:pt x="4952" y="26394"/>
                    <a:pt x="6157" y="28348"/>
                    <a:pt x="6157" y="30543"/>
                  </a:cubicBezTo>
                  <a:cubicBezTo>
                    <a:pt x="6157" y="32711"/>
                    <a:pt x="4952" y="34665"/>
                    <a:pt x="2999" y="35628"/>
                  </a:cubicBezTo>
                  <a:cubicBezTo>
                    <a:pt x="2945" y="35655"/>
                    <a:pt x="2918" y="35709"/>
                    <a:pt x="2918" y="35762"/>
                  </a:cubicBezTo>
                  <a:cubicBezTo>
                    <a:pt x="3079" y="37823"/>
                    <a:pt x="1607" y="39643"/>
                    <a:pt x="81" y="40553"/>
                  </a:cubicBezTo>
                  <a:cubicBezTo>
                    <a:pt x="54" y="40553"/>
                    <a:pt x="28" y="40580"/>
                    <a:pt x="1" y="40633"/>
                  </a:cubicBezTo>
                  <a:cubicBezTo>
                    <a:pt x="1" y="40687"/>
                    <a:pt x="28" y="40741"/>
                    <a:pt x="54" y="40767"/>
                  </a:cubicBezTo>
                  <a:cubicBezTo>
                    <a:pt x="1794" y="41784"/>
                    <a:pt x="2918" y="43658"/>
                    <a:pt x="2918" y="45532"/>
                  </a:cubicBezTo>
                  <a:cubicBezTo>
                    <a:pt x="2918" y="45558"/>
                    <a:pt x="2918" y="45558"/>
                    <a:pt x="2918" y="45585"/>
                  </a:cubicBezTo>
                  <a:cubicBezTo>
                    <a:pt x="2918" y="45612"/>
                    <a:pt x="2945" y="45665"/>
                    <a:pt x="2999" y="45692"/>
                  </a:cubicBezTo>
                  <a:cubicBezTo>
                    <a:pt x="4952" y="46656"/>
                    <a:pt x="6157" y="48636"/>
                    <a:pt x="6157" y="50804"/>
                  </a:cubicBezTo>
                  <a:cubicBezTo>
                    <a:pt x="6157" y="52972"/>
                    <a:pt x="4952" y="54926"/>
                    <a:pt x="2999" y="55917"/>
                  </a:cubicBezTo>
                  <a:cubicBezTo>
                    <a:pt x="2945" y="55917"/>
                    <a:pt x="2918" y="55970"/>
                    <a:pt x="2918" y="56024"/>
                  </a:cubicBezTo>
                  <a:cubicBezTo>
                    <a:pt x="2865" y="58004"/>
                    <a:pt x="1821" y="59798"/>
                    <a:pt x="81" y="60815"/>
                  </a:cubicBezTo>
                  <a:cubicBezTo>
                    <a:pt x="54" y="60815"/>
                    <a:pt x="28" y="60868"/>
                    <a:pt x="1" y="60895"/>
                  </a:cubicBezTo>
                  <a:cubicBezTo>
                    <a:pt x="1" y="60949"/>
                    <a:pt x="28" y="61002"/>
                    <a:pt x="54" y="61029"/>
                  </a:cubicBezTo>
                  <a:cubicBezTo>
                    <a:pt x="1794" y="62046"/>
                    <a:pt x="2865" y="63839"/>
                    <a:pt x="2918" y="65847"/>
                  </a:cubicBezTo>
                  <a:cubicBezTo>
                    <a:pt x="2918" y="65900"/>
                    <a:pt x="2945" y="65927"/>
                    <a:pt x="2999" y="65954"/>
                  </a:cubicBezTo>
                  <a:cubicBezTo>
                    <a:pt x="4952" y="66944"/>
                    <a:pt x="6157" y="68898"/>
                    <a:pt x="6157" y="71066"/>
                  </a:cubicBezTo>
                  <a:cubicBezTo>
                    <a:pt x="6157" y="73234"/>
                    <a:pt x="4952" y="75188"/>
                    <a:pt x="2999" y="76178"/>
                  </a:cubicBezTo>
                  <a:cubicBezTo>
                    <a:pt x="2945" y="76178"/>
                    <a:pt x="2918" y="76232"/>
                    <a:pt x="2918" y="76285"/>
                  </a:cubicBezTo>
                  <a:cubicBezTo>
                    <a:pt x="2865" y="78293"/>
                    <a:pt x="1821" y="80086"/>
                    <a:pt x="81" y="81076"/>
                  </a:cubicBezTo>
                  <a:cubicBezTo>
                    <a:pt x="1" y="81130"/>
                    <a:pt x="1" y="81183"/>
                    <a:pt x="28" y="81264"/>
                  </a:cubicBezTo>
                  <a:cubicBezTo>
                    <a:pt x="44" y="81297"/>
                    <a:pt x="81" y="81320"/>
                    <a:pt x="120" y="81320"/>
                  </a:cubicBezTo>
                  <a:cubicBezTo>
                    <a:pt x="143" y="81320"/>
                    <a:pt x="168" y="81311"/>
                    <a:pt x="188" y="81290"/>
                  </a:cubicBezTo>
                  <a:cubicBezTo>
                    <a:pt x="1981" y="80273"/>
                    <a:pt x="3106" y="78427"/>
                    <a:pt x="3159" y="76366"/>
                  </a:cubicBezTo>
                  <a:cubicBezTo>
                    <a:pt x="5167" y="75322"/>
                    <a:pt x="6398" y="73314"/>
                    <a:pt x="6398" y="71066"/>
                  </a:cubicBezTo>
                  <a:cubicBezTo>
                    <a:pt x="6398" y="68818"/>
                    <a:pt x="5167" y="66784"/>
                    <a:pt x="3159" y="65766"/>
                  </a:cubicBezTo>
                  <a:cubicBezTo>
                    <a:pt x="3106" y="63786"/>
                    <a:pt x="2062" y="61992"/>
                    <a:pt x="376" y="60922"/>
                  </a:cubicBezTo>
                  <a:cubicBezTo>
                    <a:pt x="2062" y="59878"/>
                    <a:pt x="3106" y="58085"/>
                    <a:pt x="3159" y="56104"/>
                  </a:cubicBezTo>
                  <a:cubicBezTo>
                    <a:pt x="5167" y="55060"/>
                    <a:pt x="6398" y="53053"/>
                    <a:pt x="6398" y="50804"/>
                  </a:cubicBezTo>
                  <a:cubicBezTo>
                    <a:pt x="6398" y="48556"/>
                    <a:pt x="5167" y="46522"/>
                    <a:pt x="3159" y="45505"/>
                  </a:cubicBezTo>
                  <a:cubicBezTo>
                    <a:pt x="3159" y="43604"/>
                    <a:pt x="2062" y="41731"/>
                    <a:pt x="376" y="40660"/>
                  </a:cubicBezTo>
                  <a:cubicBezTo>
                    <a:pt x="1901" y="39723"/>
                    <a:pt x="3293" y="37903"/>
                    <a:pt x="3186" y="35816"/>
                  </a:cubicBezTo>
                  <a:cubicBezTo>
                    <a:pt x="5167" y="34799"/>
                    <a:pt x="6398" y="32764"/>
                    <a:pt x="6398" y="30543"/>
                  </a:cubicBezTo>
                  <a:cubicBezTo>
                    <a:pt x="6398" y="28295"/>
                    <a:pt x="5167" y="26260"/>
                    <a:pt x="3159" y="25243"/>
                  </a:cubicBezTo>
                  <a:cubicBezTo>
                    <a:pt x="3079" y="23236"/>
                    <a:pt x="2035" y="21443"/>
                    <a:pt x="376" y="20399"/>
                  </a:cubicBezTo>
                  <a:cubicBezTo>
                    <a:pt x="2089" y="19328"/>
                    <a:pt x="3186" y="17401"/>
                    <a:pt x="3186" y="15554"/>
                  </a:cubicBezTo>
                  <a:cubicBezTo>
                    <a:pt x="5167" y="14537"/>
                    <a:pt x="6398" y="12503"/>
                    <a:pt x="6398" y="10255"/>
                  </a:cubicBezTo>
                  <a:cubicBezTo>
                    <a:pt x="6398" y="8033"/>
                    <a:pt x="5167" y="5999"/>
                    <a:pt x="3186" y="4982"/>
                  </a:cubicBezTo>
                  <a:lnTo>
                    <a:pt x="3186" y="4955"/>
                  </a:lnTo>
                  <a:cubicBezTo>
                    <a:pt x="3186" y="3028"/>
                    <a:pt x="1981" y="1074"/>
                    <a:pt x="188" y="30"/>
                  </a:cubicBezTo>
                  <a:cubicBezTo>
                    <a:pt x="168" y="10"/>
                    <a:pt x="143" y="1"/>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5"/>
            <p:cNvSpPr/>
            <p:nvPr/>
          </p:nvSpPr>
          <p:spPr>
            <a:xfrm>
              <a:off x="224725" y="818875"/>
              <a:ext cx="159950" cy="2032875"/>
            </a:xfrm>
            <a:custGeom>
              <a:avLst/>
              <a:gdLst/>
              <a:ahLst/>
              <a:cxnLst/>
              <a:rect l="l" t="t" r="r" b="b"/>
              <a:pathLst>
                <a:path w="6398" h="81315" extrusionOk="0">
                  <a:moveTo>
                    <a:pt x="129" y="1"/>
                  </a:moveTo>
                  <a:cubicBezTo>
                    <a:pt x="83" y="1"/>
                    <a:pt x="44" y="20"/>
                    <a:pt x="27" y="70"/>
                  </a:cubicBezTo>
                  <a:cubicBezTo>
                    <a:pt x="27" y="70"/>
                    <a:pt x="1" y="97"/>
                    <a:pt x="1" y="124"/>
                  </a:cubicBezTo>
                  <a:cubicBezTo>
                    <a:pt x="1" y="178"/>
                    <a:pt x="27" y="204"/>
                    <a:pt x="81" y="231"/>
                  </a:cubicBezTo>
                  <a:cubicBezTo>
                    <a:pt x="1821" y="1248"/>
                    <a:pt x="2972" y="3175"/>
                    <a:pt x="2918" y="5022"/>
                  </a:cubicBezTo>
                  <a:cubicBezTo>
                    <a:pt x="2945" y="5076"/>
                    <a:pt x="2945" y="5129"/>
                    <a:pt x="2998" y="5156"/>
                  </a:cubicBezTo>
                  <a:cubicBezTo>
                    <a:pt x="4952" y="6119"/>
                    <a:pt x="6157" y="8073"/>
                    <a:pt x="6157" y="10268"/>
                  </a:cubicBezTo>
                  <a:cubicBezTo>
                    <a:pt x="6157" y="12436"/>
                    <a:pt x="4952" y="14390"/>
                    <a:pt x="2998" y="15354"/>
                  </a:cubicBezTo>
                  <a:cubicBezTo>
                    <a:pt x="2945" y="15380"/>
                    <a:pt x="2918" y="15461"/>
                    <a:pt x="2918" y="15487"/>
                  </a:cubicBezTo>
                  <a:cubicBezTo>
                    <a:pt x="2998" y="17334"/>
                    <a:pt x="1848" y="19235"/>
                    <a:pt x="108" y="20278"/>
                  </a:cubicBezTo>
                  <a:cubicBezTo>
                    <a:pt x="54" y="20278"/>
                    <a:pt x="27" y="20305"/>
                    <a:pt x="27" y="20359"/>
                  </a:cubicBezTo>
                  <a:cubicBezTo>
                    <a:pt x="1" y="20412"/>
                    <a:pt x="27" y="20466"/>
                    <a:pt x="81" y="20493"/>
                  </a:cubicBezTo>
                  <a:cubicBezTo>
                    <a:pt x="1794" y="21510"/>
                    <a:pt x="2865" y="23303"/>
                    <a:pt x="2918" y="25310"/>
                  </a:cubicBezTo>
                  <a:cubicBezTo>
                    <a:pt x="2945" y="25364"/>
                    <a:pt x="2972"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106" y="37837"/>
                    <a:pt x="1633" y="39630"/>
                    <a:pt x="108" y="40540"/>
                  </a:cubicBezTo>
                  <a:cubicBezTo>
                    <a:pt x="54" y="40540"/>
                    <a:pt x="27" y="40594"/>
                    <a:pt x="27" y="40620"/>
                  </a:cubicBezTo>
                  <a:cubicBezTo>
                    <a:pt x="1" y="40674"/>
                    <a:pt x="27"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108" y="60802"/>
                  </a:cubicBezTo>
                  <a:cubicBezTo>
                    <a:pt x="54" y="60828"/>
                    <a:pt x="27" y="60855"/>
                    <a:pt x="27" y="60882"/>
                  </a:cubicBezTo>
                  <a:cubicBezTo>
                    <a:pt x="1" y="60935"/>
                    <a:pt x="27"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7" y="81117"/>
                    <a:pt x="1" y="81197"/>
                    <a:pt x="27" y="81251"/>
                  </a:cubicBezTo>
                  <a:cubicBezTo>
                    <a:pt x="67" y="81290"/>
                    <a:pt x="106" y="81315"/>
                    <a:pt x="156" y="81315"/>
                  </a:cubicBezTo>
                  <a:cubicBezTo>
                    <a:pt x="174" y="81315"/>
                    <a:pt x="193" y="81311"/>
                    <a:pt x="215" y="81304"/>
                  </a:cubicBezTo>
                  <a:cubicBezTo>
                    <a:pt x="2008" y="80260"/>
                    <a:pt x="3106" y="78413"/>
                    <a:pt x="3186" y="76352"/>
                  </a:cubicBezTo>
                  <a:cubicBezTo>
                    <a:pt x="5166" y="75309"/>
                    <a:pt x="6398" y="73301"/>
                    <a:pt x="6398" y="71053"/>
                  </a:cubicBezTo>
                  <a:cubicBezTo>
                    <a:pt x="6398" y="68805"/>
                    <a:pt x="5166" y="66797"/>
                    <a:pt x="3186" y="65753"/>
                  </a:cubicBezTo>
                  <a:cubicBezTo>
                    <a:pt x="3106" y="63773"/>
                    <a:pt x="2062" y="61979"/>
                    <a:pt x="375" y="60909"/>
                  </a:cubicBezTo>
                  <a:cubicBezTo>
                    <a:pt x="2062" y="59865"/>
                    <a:pt x="3106" y="58072"/>
                    <a:pt x="3186" y="56091"/>
                  </a:cubicBezTo>
                  <a:cubicBezTo>
                    <a:pt x="5166" y="55047"/>
                    <a:pt x="6398" y="53040"/>
                    <a:pt x="6398" y="50791"/>
                  </a:cubicBezTo>
                  <a:cubicBezTo>
                    <a:pt x="6398" y="48543"/>
                    <a:pt x="5166" y="46536"/>
                    <a:pt x="3186" y="45492"/>
                  </a:cubicBezTo>
                  <a:cubicBezTo>
                    <a:pt x="3159" y="43591"/>
                    <a:pt x="2088" y="41718"/>
                    <a:pt x="375" y="40647"/>
                  </a:cubicBezTo>
                  <a:cubicBezTo>
                    <a:pt x="1901" y="39710"/>
                    <a:pt x="3320" y="37890"/>
                    <a:pt x="3186" y="35829"/>
                  </a:cubicBezTo>
                  <a:cubicBezTo>
                    <a:pt x="5166" y="34785"/>
                    <a:pt x="6398" y="32751"/>
                    <a:pt x="6398" y="30530"/>
                  </a:cubicBezTo>
                  <a:cubicBezTo>
                    <a:pt x="6398" y="28281"/>
                    <a:pt x="5166" y="26247"/>
                    <a:pt x="3186" y="25230"/>
                  </a:cubicBezTo>
                  <a:cubicBezTo>
                    <a:pt x="3079" y="23223"/>
                    <a:pt x="2062" y="21429"/>
                    <a:pt x="375" y="20386"/>
                  </a:cubicBezTo>
                  <a:cubicBezTo>
                    <a:pt x="2088" y="19315"/>
                    <a:pt x="3186" y="17441"/>
                    <a:pt x="3186" y="15595"/>
                  </a:cubicBezTo>
                  <a:cubicBezTo>
                    <a:pt x="3186" y="15595"/>
                    <a:pt x="3186" y="15568"/>
                    <a:pt x="3186" y="15541"/>
                  </a:cubicBezTo>
                  <a:cubicBezTo>
                    <a:pt x="5166" y="14524"/>
                    <a:pt x="6398" y="12490"/>
                    <a:pt x="6398" y="10268"/>
                  </a:cubicBezTo>
                  <a:cubicBezTo>
                    <a:pt x="6398" y="8020"/>
                    <a:pt x="5166" y="5986"/>
                    <a:pt x="3186" y="4969"/>
                  </a:cubicBezTo>
                  <a:lnTo>
                    <a:pt x="3186" y="4942"/>
                  </a:lnTo>
                  <a:cubicBezTo>
                    <a:pt x="3186" y="3041"/>
                    <a:pt x="1981" y="1061"/>
                    <a:pt x="215" y="17"/>
                  </a:cubicBezTo>
                  <a:cubicBezTo>
                    <a:pt x="185" y="7"/>
                    <a:pt x="156" y="1"/>
                    <a:pt x="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5"/>
            <p:cNvSpPr/>
            <p:nvPr/>
          </p:nvSpPr>
          <p:spPr>
            <a:xfrm>
              <a:off x="1914975" y="2593575"/>
              <a:ext cx="160625" cy="2032875"/>
            </a:xfrm>
            <a:custGeom>
              <a:avLst/>
              <a:gdLst/>
              <a:ahLst/>
              <a:cxnLst/>
              <a:rect l="l" t="t" r="r" b="b"/>
              <a:pathLst>
                <a:path w="6425" h="81315" extrusionOk="0">
                  <a:moveTo>
                    <a:pt x="151" y="1"/>
                  </a:moveTo>
                  <a:cubicBezTo>
                    <a:pt x="95" y="1"/>
                    <a:pt x="47" y="26"/>
                    <a:pt x="27" y="65"/>
                  </a:cubicBezTo>
                  <a:cubicBezTo>
                    <a:pt x="27" y="92"/>
                    <a:pt x="27" y="118"/>
                    <a:pt x="27" y="118"/>
                  </a:cubicBezTo>
                  <a:cubicBezTo>
                    <a:pt x="27" y="172"/>
                    <a:pt x="27"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45" y="15402"/>
                    <a:pt x="2945" y="15428"/>
                    <a:pt x="2945" y="15482"/>
                  </a:cubicBezTo>
                  <a:cubicBezTo>
                    <a:pt x="2998" y="17355"/>
                    <a:pt x="1848"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45" y="35663"/>
                    <a:pt x="2918" y="35717"/>
                    <a:pt x="2945" y="35770"/>
                  </a:cubicBezTo>
                  <a:cubicBezTo>
                    <a:pt x="3106"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45"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6" y="78408"/>
                    <a:pt x="3186" y="76347"/>
                  </a:cubicBezTo>
                  <a:cubicBezTo>
                    <a:pt x="5166" y="75330"/>
                    <a:pt x="6424" y="73296"/>
                    <a:pt x="6424" y="71047"/>
                  </a:cubicBezTo>
                  <a:cubicBezTo>
                    <a:pt x="6424" y="68826"/>
                    <a:pt x="5166" y="66792"/>
                    <a:pt x="3186" y="65748"/>
                  </a:cubicBezTo>
                  <a:cubicBezTo>
                    <a:pt x="3106" y="63767"/>
                    <a:pt x="2062" y="61974"/>
                    <a:pt x="375" y="60930"/>
                  </a:cubicBezTo>
                  <a:cubicBezTo>
                    <a:pt x="2062" y="59859"/>
                    <a:pt x="3106" y="58093"/>
                    <a:pt x="3186" y="56085"/>
                  </a:cubicBezTo>
                  <a:cubicBezTo>
                    <a:pt x="5166" y="55068"/>
                    <a:pt x="6424" y="53034"/>
                    <a:pt x="6424" y="50786"/>
                  </a:cubicBezTo>
                  <a:cubicBezTo>
                    <a:pt x="6424" y="48537"/>
                    <a:pt x="5166" y="46530"/>
                    <a:pt x="3186" y="45486"/>
                  </a:cubicBezTo>
                  <a:cubicBezTo>
                    <a:pt x="3159" y="43586"/>
                    <a:pt x="2088" y="41739"/>
                    <a:pt x="375" y="40668"/>
                  </a:cubicBezTo>
                  <a:cubicBezTo>
                    <a:pt x="1901" y="39705"/>
                    <a:pt x="3320" y="37885"/>
                    <a:pt x="3186" y="35824"/>
                  </a:cubicBezTo>
                  <a:cubicBezTo>
                    <a:pt x="5193" y="34780"/>
                    <a:pt x="6424" y="32772"/>
                    <a:pt x="6424" y="30524"/>
                  </a:cubicBezTo>
                  <a:cubicBezTo>
                    <a:pt x="6424" y="28276"/>
                    <a:pt x="5166" y="26268"/>
                    <a:pt x="3186" y="25225"/>
                  </a:cubicBezTo>
                  <a:cubicBezTo>
                    <a:pt x="3106" y="23244"/>
                    <a:pt x="2062" y="21451"/>
                    <a:pt x="375" y="20407"/>
                  </a:cubicBezTo>
                  <a:cubicBezTo>
                    <a:pt x="2088" y="19336"/>
                    <a:pt x="3186" y="17436"/>
                    <a:pt x="3186" y="15616"/>
                  </a:cubicBezTo>
                  <a:cubicBezTo>
                    <a:pt x="3186" y="15589"/>
                    <a:pt x="3186" y="15562"/>
                    <a:pt x="3186" y="15562"/>
                  </a:cubicBezTo>
                  <a:cubicBezTo>
                    <a:pt x="5166" y="14518"/>
                    <a:pt x="6424" y="12511"/>
                    <a:pt x="6424" y="10263"/>
                  </a:cubicBezTo>
                  <a:cubicBezTo>
                    <a:pt x="6424" y="8014"/>
                    <a:pt x="5166" y="6007"/>
                    <a:pt x="3186" y="4963"/>
                  </a:cubicBezTo>
                  <a:cubicBezTo>
                    <a:pt x="3186" y="3036"/>
                    <a:pt x="2008" y="1055"/>
                    <a:pt x="215" y="11"/>
                  </a:cubicBezTo>
                  <a:cubicBezTo>
                    <a:pt x="193" y="4"/>
                    <a:pt x="172"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5"/>
            <p:cNvSpPr/>
            <p:nvPr/>
          </p:nvSpPr>
          <p:spPr>
            <a:xfrm>
              <a:off x="1761075" y="2845375"/>
              <a:ext cx="160625" cy="2032675"/>
            </a:xfrm>
            <a:custGeom>
              <a:avLst/>
              <a:gdLst/>
              <a:ahLst/>
              <a:cxnLst/>
              <a:rect l="l" t="t" r="r" b="b"/>
              <a:pathLst>
                <a:path w="6425" h="81307" extrusionOk="0">
                  <a:moveTo>
                    <a:pt x="146" y="1"/>
                  </a:moveTo>
                  <a:cubicBezTo>
                    <a:pt x="108" y="1"/>
                    <a:pt x="71" y="24"/>
                    <a:pt x="54" y="57"/>
                  </a:cubicBezTo>
                  <a:cubicBezTo>
                    <a:pt x="27" y="84"/>
                    <a:pt x="27" y="110"/>
                    <a:pt x="27" y="137"/>
                  </a:cubicBezTo>
                  <a:cubicBezTo>
                    <a:pt x="27" y="164"/>
                    <a:pt x="54" y="217"/>
                    <a:pt x="81" y="244"/>
                  </a:cubicBezTo>
                  <a:cubicBezTo>
                    <a:pt x="1821" y="1234"/>
                    <a:pt x="2972" y="3162"/>
                    <a:pt x="2945" y="5035"/>
                  </a:cubicBezTo>
                  <a:cubicBezTo>
                    <a:pt x="2945" y="5089"/>
                    <a:pt x="2972" y="5142"/>
                    <a:pt x="2998" y="5142"/>
                  </a:cubicBezTo>
                  <a:cubicBezTo>
                    <a:pt x="4952" y="6133"/>
                    <a:pt x="6183" y="8086"/>
                    <a:pt x="6183" y="10254"/>
                  </a:cubicBezTo>
                  <a:cubicBezTo>
                    <a:pt x="6183" y="12422"/>
                    <a:pt x="4952" y="14376"/>
                    <a:pt x="2998" y="15367"/>
                  </a:cubicBezTo>
                  <a:cubicBezTo>
                    <a:pt x="2972" y="15393"/>
                    <a:pt x="2945" y="15447"/>
                    <a:pt x="2945" y="15474"/>
                  </a:cubicBezTo>
                  <a:cubicBezTo>
                    <a:pt x="2998" y="17321"/>
                    <a:pt x="1847" y="19248"/>
                    <a:pt x="108" y="20265"/>
                  </a:cubicBezTo>
                  <a:cubicBezTo>
                    <a:pt x="81" y="20292"/>
                    <a:pt x="27" y="20318"/>
                    <a:pt x="27" y="20345"/>
                  </a:cubicBezTo>
                  <a:cubicBezTo>
                    <a:pt x="27" y="20425"/>
                    <a:pt x="27" y="20479"/>
                    <a:pt x="81" y="20506"/>
                  </a:cubicBezTo>
                  <a:cubicBezTo>
                    <a:pt x="1821" y="21496"/>
                    <a:pt x="2891" y="23289"/>
                    <a:pt x="2945" y="25297"/>
                  </a:cubicBezTo>
                  <a:cubicBezTo>
                    <a:pt x="2945" y="25350"/>
                    <a:pt x="2972" y="25404"/>
                    <a:pt x="2998" y="25404"/>
                  </a:cubicBezTo>
                  <a:cubicBezTo>
                    <a:pt x="4952" y="26394"/>
                    <a:pt x="6183" y="28348"/>
                    <a:pt x="6183" y="30516"/>
                  </a:cubicBezTo>
                  <a:cubicBezTo>
                    <a:pt x="6183" y="32684"/>
                    <a:pt x="4952" y="34665"/>
                    <a:pt x="2998" y="35628"/>
                  </a:cubicBezTo>
                  <a:cubicBezTo>
                    <a:pt x="2972" y="35655"/>
                    <a:pt x="2945" y="35709"/>
                    <a:pt x="2945" y="35762"/>
                  </a:cubicBezTo>
                  <a:cubicBezTo>
                    <a:pt x="3105" y="37823"/>
                    <a:pt x="1633" y="39643"/>
                    <a:pt x="108" y="40526"/>
                  </a:cubicBezTo>
                  <a:cubicBezTo>
                    <a:pt x="81" y="40553"/>
                    <a:pt x="27" y="40580"/>
                    <a:pt x="27" y="40633"/>
                  </a:cubicBezTo>
                  <a:cubicBezTo>
                    <a:pt x="27" y="40687"/>
                    <a:pt x="27" y="40741"/>
                    <a:pt x="81" y="40767"/>
                  </a:cubicBezTo>
                  <a:cubicBezTo>
                    <a:pt x="1821" y="41784"/>
                    <a:pt x="2945" y="43631"/>
                    <a:pt x="2945" y="45532"/>
                  </a:cubicBezTo>
                  <a:lnTo>
                    <a:pt x="2945" y="45558"/>
                  </a:lnTo>
                  <a:cubicBezTo>
                    <a:pt x="2945" y="45612"/>
                    <a:pt x="2972" y="45665"/>
                    <a:pt x="2998" y="45692"/>
                  </a:cubicBezTo>
                  <a:cubicBezTo>
                    <a:pt x="4952" y="46656"/>
                    <a:pt x="6183" y="48610"/>
                    <a:pt x="6183" y="50778"/>
                  </a:cubicBezTo>
                  <a:cubicBezTo>
                    <a:pt x="6183" y="52972"/>
                    <a:pt x="4952" y="54926"/>
                    <a:pt x="2998" y="55890"/>
                  </a:cubicBezTo>
                  <a:cubicBezTo>
                    <a:pt x="2972" y="55917"/>
                    <a:pt x="2945" y="55970"/>
                    <a:pt x="2945" y="55997"/>
                  </a:cubicBezTo>
                  <a:cubicBezTo>
                    <a:pt x="2891" y="58004"/>
                    <a:pt x="1847" y="59798"/>
                    <a:pt x="108" y="60815"/>
                  </a:cubicBezTo>
                  <a:cubicBezTo>
                    <a:pt x="81" y="60815"/>
                    <a:pt x="27" y="60841"/>
                    <a:pt x="27" y="60895"/>
                  </a:cubicBezTo>
                  <a:cubicBezTo>
                    <a:pt x="27" y="60949"/>
                    <a:pt x="27" y="61002"/>
                    <a:pt x="81" y="61029"/>
                  </a:cubicBezTo>
                  <a:cubicBezTo>
                    <a:pt x="1821" y="62046"/>
                    <a:pt x="2891" y="63839"/>
                    <a:pt x="2945" y="65847"/>
                  </a:cubicBezTo>
                  <a:cubicBezTo>
                    <a:pt x="2945" y="65873"/>
                    <a:pt x="2972" y="65927"/>
                    <a:pt x="2998" y="65954"/>
                  </a:cubicBezTo>
                  <a:cubicBezTo>
                    <a:pt x="4952" y="66917"/>
                    <a:pt x="6183" y="68871"/>
                    <a:pt x="6183" y="71066"/>
                  </a:cubicBezTo>
                  <a:cubicBezTo>
                    <a:pt x="6183" y="73234"/>
                    <a:pt x="4952" y="75188"/>
                    <a:pt x="2998" y="76151"/>
                  </a:cubicBezTo>
                  <a:cubicBezTo>
                    <a:pt x="2972" y="76178"/>
                    <a:pt x="2945" y="76232"/>
                    <a:pt x="2945" y="76285"/>
                  </a:cubicBezTo>
                  <a:cubicBezTo>
                    <a:pt x="2891" y="78266"/>
                    <a:pt x="1821" y="80059"/>
                    <a:pt x="81" y="81076"/>
                  </a:cubicBezTo>
                  <a:cubicBezTo>
                    <a:pt x="27" y="81103"/>
                    <a:pt x="1" y="81183"/>
                    <a:pt x="54" y="81237"/>
                  </a:cubicBezTo>
                  <a:cubicBezTo>
                    <a:pt x="71" y="81288"/>
                    <a:pt x="110" y="81306"/>
                    <a:pt x="149" y="81306"/>
                  </a:cubicBezTo>
                  <a:cubicBezTo>
                    <a:pt x="172" y="81306"/>
                    <a:pt x="195" y="81300"/>
                    <a:pt x="215" y="81290"/>
                  </a:cubicBezTo>
                  <a:cubicBezTo>
                    <a:pt x="2008" y="80247"/>
                    <a:pt x="3105" y="78400"/>
                    <a:pt x="3186" y="76366"/>
                  </a:cubicBezTo>
                  <a:cubicBezTo>
                    <a:pt x="5193" y="75322"/>
                    <a:pt x="6424" y="73288"/>
                    <a:pt x="6424" y="71066"/>
                  </a:cubicBezTo>
                  <a:cubicBezTo>
                    <a:pt x="6424" y="68818"/>
                    <a:pt x="5193" y="66783"/>
                    <a:pt x="3186" y="65766"/>
                  </a:cubicBezTo>
                  <a:cubicBezTo>
                    <a:pt x="3132" y="63759"/>
                    <a:pt x="2088" y="61992"/>
                    <a:pt x="402" y="60922"/>
                  </a:cubicBezTo>
                  <a:cubicBezTo>
                    <a:pt x="2088" y="59878"/>
                    <a:pt x="3132" y="58085"/>
                    <a:pt x="3186" y="56077"/>
                  </a:cubicBezTo>
                  <a:cubicBezTo>
                    <a:pt x="5193" y="55060"/>
                    <a:pt x="6424" y="53026"/>
                    <a:pt x="6424" y="50778"/>
                  </a:cubicBezTo>
                  <a:cubicBezTo>
                    <a:pt x="6424" y="48556"/>
                    <a:pt x="5193" y="46522"/>
                    <a:pt x="3186" y="45505"/>
                  </a:cubicBezTo>
                  <a:cubicBezTo>
                    <a:pt x="3186" y="43604"/>
                    <a:pt x="2088" y="41731"/>
                    <a:pt x="402" y="40660"/>
                  </a:cubicBezTo>
                  <a:cubicBezTo>
                    <a:pt x="1901" y="39697"/>
                    <a:pt x="3320" y="37877"/>
                    <a:pt x="3186" y="35816"/>
                  </a:cubicBezTo>
                  <a:cubicBezTo>
                    <a:pt x="5193" y="34799"/>
                    <a:pt x="6424" y="32764"/>
                    <a:pt x="6424" y="30516"/>
                  </a:cubicBezTo>
                  <a:cubicBezTo>
                    <a:pt x="6424" y="28268"/>
                    <a:pt x="5193" y="26260"/>
                    <a:pt x="3186" y="25216"/>
                  </a:cubicBezTo>
                  <a:cubicBezTo>
                    <a:pt x="3105" y="23236"/>
                    <a:pt x="2062" y="21442"/>
                    <a:pt x="402" y="20399"/>
                  </a:cubicBezTo>
                  <a:cubicBezTo>
                    <a:pt x="2115" y="19328"/>
                    <a:pt x="3212" y="17401"/>
                    <a:pt x="3186" y="15554"/>
                  </a:cubicBezTo>
                  <a:cubicBezTo>
                    <a:pt x="5193" y="14510"/>
                    <a:pt x="6424" y="12503"/>
                    <a:pt x="6424" y="10254"/>
                  </a:cubicBezTo>
                  <a:cubicBezTo>
                    <a:pt x="6424" y="8006"/>
                    <a:pt x="5193" y="5999"/>
                    <a:pt x="3186" y="4955"/>
                  </a:cubicBezTo>
                  <a:cubicBezTo>
                    <a:pt x="3186" y="3028"/>
                    <a:pt x="2008" y="1047"/>
                    <a:pt x="215" y="30"/>
                  </a:cubicBezTo>
                  <a:cubicBezTo>
                    <a:pt x="194" y="10"/>
                    <a:pt x="170" y="1"/>
                    <a:pt x="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5"/>
            <p:cNvSpPr/>
            <p:nvPr/>
          </p:nvSpPr>
          <p:spPr>
            <a:xfrm>
              <a:off x="1607850" y="2593575"/>
              <a:ext cx="159950" cy="2032875"/>
            </a:xfrm>
            <a:custGeom>
              <a:avLst/>
              <a:gdLst/>
              <a:ahLst/>
              <a:cxnLst/>
              <a:rect l="l" t="t" r="r" b="b"/>
              <a:pathLst>
                <a:path w="6398" h="81315" extrusionOk="0">
                  <a:moveTo>
                    <a:pt x="140" y="1"/>
                  </a:moveTo>
                  <a:cubicBezTo>
                    <a:pt x="95" y="1"/>
                    <a:pt x="47" y="26"/>
                    <a:pt x="27" y="65"/>
                  </a:cubicBezTo>
                  <a:cubicBezTo>
                    <a:pt x="0"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71" y="17329"/>
                    <a:pt x="1847" y="19256"/>
                    <a:pt x="81" y="20273"/>
                  </a:cubicBezTo>
                  <a:cubicBezTo>
                    <a:pt x="54" y="20300"/>
                    <a:pt x="27" y="20326"/>
                    <a:pt x="0"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0" y="40615"/>
                  </a:cubicBezTo>
                  <a:cubicBezTo>
                    <a:pt x="0" y="40668"/>
                    <a:pt x="27" y="40749"/>
                    <a:pt x="81" y="40775"/>
                  </a:cubicBezTo>
                  <a:cubicBezTo>
                    <a:pt x="1820" y="41766"/>
                    <a:pt x="2918" y="43639"/>
                    <a:pt x="2918" y="45540"/>
                  </a:cubicBezTo>
                  <a:cubicBezTo>
                    <a:pt x="2918" y="45540"/>
                    <a:pt x="2918" y="45566"/>
                    <a:pt x="2918" y="45566"/>
                  </a:cubicBez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64" y="58012"/>
                    <a:pt x="1820" y="59806"/>
                    <a:pt x="81" y="60796"/>
                  </a:cubicBezTo>
                  <a:cubicBezTo>
                    <a:pt x="54" y="60823"/>
                    <a:pt x="27" y="60850"/>
                    <a:pt x="0" y="60903"/>
                  </a:cubicBezTo>
                  <a:cubicBezTo>
                    <a:pt x="0" y="60957"/>
                    <a:pt x="27" y="61010"/>
                    <a:pt x="81" y="61037"/>
                  </a:cubicBezTo>
                  <a:cubicBezTo>
                    <a:pt x="1820" y="62054"/>
                    <a:pt x="2864"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64" y="78274"/>
                    <a:pt x="1820" y="80067"/>
                    <a:pt x="81" y="81084"/>
                  </a:cubicBezTo>
                  <a:cubicBezTo>
                    <a:pt x="27" y="81111"/>
                    <a:pt x="0" y="81191"/>
                    <a:pt x="27" y="81245"/>
                  </a:cubicBezTo>
                  <a:cubicBezTo>
                    <a:pt x="44" y="81296"/>
                    <a:pt x="82" y="81315"/>
                    <a:pt x="122" y="81315"/>
                  </a:cubicBezTo>
                  <a:cubicBezTo>
                    <a:pt x="145" y="81315"/>
                    <a:pt x="168" y="81308"/>
                    <a:pt x="188" y="81299"/>
                  </a:cubicBezTo>
                  <a:cubicBezTo>
                    <a:pt x="1981"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61"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61" y="19336"/>
                    <a:pt x="3185" y="17436"/>
                    <a:pt x="3185" y="15616"/>
                  </a:cubicBezTo>
                  <a:cubicBezTo>
                    <a:pt x="3185" y="15589"/>
                    <a:pt x="3185" y="15562"/>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5"/>
            <p:cNvSpPr/>
            <p:nvPr/>
          </p:nvSpPr>
          <p:spPr>
            <a:xfrm>
              <a:off x="1453950" y="2845375"/>
              <a:ext cx="160600" cy="2032675"/>
            </a:xfrm>
            <a:custGeom>
              <a:avLst/>
              <a:gdLst/>
              <a:ahLst/>
              <a:cxnLst/>
              <a:rect l="l" t="t" r="r" b="b"/>
              <a:pathLst>
                <a:path w="6424" h="81307" extrusionOk="0">
                  <a:moveTo>
                    <a:pt x="133" y="1"/>
                  </a:moveTo>
                  <a:cubicBezTo>
                    <a:pt x="93" y="1"/>
                    <a:pt x="60" y="24"/>
                    <a:pt x="27" y="57"/>
                  </a:cubicBezTo>
                  <a:cubicBezTo>
                    <a:pt x="27" y="84"/>
                    <a:pt x="27" y="110"/>
                    <a:pt x="27" y="137"/>
                  </a:cubicBezTo>
                  <a:cubicBezTo>
                    <a:pt x="27" y="164"/>
                    <a:pt x="27" y="217"/>
                    <a:pt x="80" y="244"/>
                  </a:cubicBezTo>
                  <a:cubicBezTo>
                    <a:pt x="1820" y="1234"/>
                    <a:pt x="2971" y="3188"/>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20"/>
                    <a:pt x="2944" y="15474"/>
                  </a:cubicBezTo>
                  <a:cubicBezTo>
                    <a:pt x="2998" y="17347"/>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44" y="35655"/>
                    <a:pt x="2918"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cubicBezTo>
                    <a:pt x="2944" y="45558"/>
                    <a:pt x="2944" y="45558"/>
                    <a:pt x="2944" y="45558"/>
                  </a:cubicBez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27" y="81237"/>
                  </a:cubicBezTo>
                  <a:cubicBezTo>
                    <a:pt x="61" y="81288"/>
                    <a:pt x="106" y="81306"/>
                    <a:pt x="147" y="81306"/>
                  </a:cubicBezTo>
                  <a:cubicBezTo>
                    <a:pt x="172" y="81306"/>
                    <a:pt x="195" y="81300"/>
                    <a:pt x="214" y="81290"/>
                  </a:cubicBezTo>
                  <a:cubicBezTo>
                    <a:pt x="2008" y="80247"/>
                    <a:pt x="3105" y="78400"/>
                    <a:pt x="3185" y="76366"/>
                  </a:cubicBezTo>
                  <a:cubicBezTo>
                    <a:pt x="5166" y="75322"/>
                    <a:pt x="6424" y="73288"/>
                    <a:pt x="6424" y="71066"/>
                  </a:cubicBezTo>
                  <a:cubicBezTo>
                    <a:pt x="6424" y="68818"/>
                    <a:pt x="5166" y="66783"/>
                    <a:pt x="3185" y="65766"/>
                  </a:cubicBezTo>
                  <a:cubicBezTo>
                    <a:pt x="3105" y="63759"/>
                    <a:pt x="2061" y="61992"/>
                    <a:pt x="375" y="60922"/>
                  </a:cubicBezTo>
                  <a:cubicBezTo>
                    <a:pt x="2061" y="59878"/>
                    <a:pt x="3105" y="58085"/>
                    <a:pt x="3185" y="56077"/>
                  </a:cubicBezTo>
                  <a:cubicBezTo>
                    <a:pt x="5166" y="55060"/>
                    <a:pt x="6424" y="53026"/>
                    <a:pt x="6424" y="50778"/>
                  </a:cubicBezTo>
                  <a:cubicBezTo>
                    <a:pt x="6424" y="48556"/>
                    <a:pt x="5193" y="46522"/>
                    <a:pt x="3185" y="45505"/>
                  </a:cubicBezTo>
                  <a:cubicBezTo>
                    <a:pt x="3159" y="43604"/>
                    <a:pt x="2088" y="41731"/>
                    <a:pt x="375" y="40660"/>
                  </a:cubicBezTo>
                  <a:cubicBezTo>
                    <a:pt x="1901" y="39697"/>
                    <a:pt x="3319" y="37877"/>
                    <a:pt x="3185" y="35816"/>
                  </a:cubicBezTo>
                  <a:cubicBezTo>
                    <a:pt x="5193" y="34799"/>
                    <a:pt x="6424" y="32764"/>
                    <a:pt x="6424" y="30516"/>
                  </a:cubicBezTo>
                  <a:cubicBezTo>
                    <a:pt x="6424" y="28268"/>
                    <a:pt x="5166" y="26260"/>
                    <a:pt x="3185" y="25216"/>
                  </a:cubicBezTo>
                  <a:cubicBezTo>
                    <a:pt x="3105" y="23236"/>
                    <a:pt x="2061" y="21442"/>
                    <a:pt x="375"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84" y="10"/>
                    <a:pt x="157" y="1"/>
                    <a:pt x="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5"/>
            <p:cNvSpPr/>
            <p:nvPr/>
          </p:nvSpPr>
          <p:spPr>
            <a:xfrm>
              <a:off x="1300050" y="2593575"/>
              <a:ext cx="160600" cy="2032875"/>
            </a:xfrm>
            <a:custGeom>
              <a:avLst/>
              <a:gdLst/>
              <a:ahLst/>
              <a:cxnLst/>
              <a:rect l="l" t="t" r="r" b="b"/>
              <a:pathLst>
                <a:path w="6424" h="81315" extrusionOk="0">
                  <a:moveTo>
                    <a:pt x="167" y="1"/>
                  </a:moveTo>
                  <a:cubicBezTo>
                    <a:pt x="121" y="1"/>
                    <a:pt x="73" y="26"/>
                    <a:pt x="54" y="65"/>
                  </a:cubicBezTo>
                  <a:cubicBezTo>
                    <a:pt x="27" y="92"/>
                    <a:pt x="27" y="118"/>
                    <a:pt x="27" y="118"/>
                  </a:cubicBezTo>
                  <a:cubicBezTo>
                    <a:pt x="27" y="172"/>
                    <a:pt x="54" y="225"/>
                    <a:pt x="80" y="225"/>
                  </a:cubicBezTo>
                  <a:cubicBezTo>
                    <a:pt x="1820" y="1243"/>
                    <a:pt x="2971" y="3170"/>
                    <a:pt x="2944" y="5043"/>
                  </a:cubicBezTo>
                  <a:cubicBezTo>
                    <a:pt x="2944" y="5070"/>
                    <a:pt x="2971" y="5124"/>
                    <a:pt x="3025" y="5150"/>
                  </a:cubicBezTo>
                  <a:cubicBezTo>
                    <a:pt x="4952" y="6141"/>
                    <a:pt x="6183" y="8095"/>
                    <a:pt x="6183" y="10263"/>
                  </a:cubicBezTo>
                  <a:cubicBezTo>
                    <a:pt x="6183" y="12431"/>
                    <a:pt x="4952" y="14384"/>
                    <a:pt x="3025" y="15375"/>
                  </a:cubicBezTo>
                  <a:cubicBezTo>
                    <a:pt x="2971" y="15402"/>
                    <a:pt x="2944" y="15428"/>
                    <a:pt x="2944" y="15482"/>
                  </a:cubicBezTo>
                  <a:cubicBezTo>
                    <a:pt x="2998" y="17355"/>
                    <a:pt x="1847" y="19256"/>
                    <a:pt x="107" y="20273"/>
                  </a:cubicBezTo>
                  <a:cubicBezTo>
                    <a:pt x="80" y="20300"/>
                    <a:pt x="54" y="20326"/>
                    <a:pt x="27" y="20353"/>
                  </a:cubicBezTo>
                  <a:cubicBezTo>
                    <a:pt x="27" y="20407"/>
                    <a:pt x="27" y="20460"/>
                    <a:pt x="80" y="20514"/>
                  </a:cubicBezTo>
                  <a:cubicBezTo>
                    <a:pt x="1820" y="21504"/>
                    <a:pt x="2891" y="23297"/>
                    <a:pt x="2944" y="25305"/>
                  </a:cubicBezTo>
                  <a:cubicBezTo>
                    <a:pt x="2944" y="25358"/>
                    <a:pt x="2971" y="25385"/>
                    <a:pt x="3025" y="25412"/>
                  </a:cubicBezTo>
                  <a:cubicBezTo>
                    <a:pt x="4952" y="26402"/>
                    <a:pt x="6183" y="28356"/>
                    <a:pt x="6183" y="30524"/>
                  </a:cubicBezTo>
                  <a:cubicBezTo>
                    <a:pt x="6183" y="32692"/>
                    <a:pt x="4952" y="34646"/>
                    <a:pt x="3025" y="35636"/>
                  </a:cubicBezTo>
                  <a:cubicBezTo>
                    <a:pt x="2971" y="35663"/>
                    <a:pt x="2944" y="35717"/>
                    <a:pt x="2944" y="35770"/>
                  </a:cubicBezTo>
                  <a:cubicBezTo>
                    <a:pt x="3105" y="37831"/>
                    <a:pt x="1633" y="39651"/>
                    <a:pt x="107" y="40535"/>
                  </a:cubicBezTo>
                  <a:cubicBezTo>
                    <a:pt x="80" y="40561"/>
                    <a:pt x="54" y="40588"/>
                    <a:pt x="27" y="40615"/>
                  </a:cubicBezTo>
                  <a:cubicBezTo>
                    <a:pt x="27" y="40668"/>
                    <a:pt x="27" y="40749"/>
                    <a:pt x="80" y="40775"/>
                  </a:cubicBezTo>
                  <a:cubicBezTo>
                    <a:pt x="1820" y="41766"/>
                    <a:pt x="2944" y="43639"/>
                    <a:pt x="2944" y="45540"/>
                  </a:cubicBezTo>
                  <a:cubicBezTo>
                    <a:pt x="2944" y="45540"/>
                    <a:pt x="2944" y="45566"/>
                    <a:pt x="2944" y="45566"/>
                  </a:cubicBezTo>
                  <a:cubicBezTo>
                    <a:pt x="2944" y="45620"/>
                    <a:pt x="2971" y="45674"/>
                    <a:pt x="3025" y="45674"/>
                  </a:cubicBezTo>
                  <a:cubicBezTo>
                    <a:pt x="4952" y="46664"/>
                    <a:pt x="6183" y="48618"/>
                    <a:pt x="6183" y="50786"/>
                  </a:cubicBezTo>
                  <a:cubicBezTo>
                    <a:pt x="6183" y="52954"/>
                    <a:pt x="4952" y="54934"/>
                    <a:pt x="3025" y="55898"/>
                  </a:cubicBezTo>
                  <a:cubicBezTo>
                    <a:pt x="2971" y="55925"/>
                    <a:pt x="2944" y="55952"/>
                    <a:pt x="2944" y="56005"/>
                  </a:cubicBezTo>
                  <a:cubicBezTo>
                    <a:pt x="2891" y="58012"/>
                    <a:pt x="1847" y="59806"/>
                    <a:pt x="107" y="60796"/>
                  </a:cubicBezTo>
                  <a:cubicBezTo>
                    <a:pt x="80" y="60823"/>
                    <a:pt x="54" y="60850"/>
                    <a:pt x="27" y="60903"/>
                  </a:cubicBezTo>
                  <a:cubicBezTo>
                    <a:pt x="27" y="60957"/>
                    <a:pt x="27" y="61010"/>
                    <a:pt x="80" y="61037"/>
                  </a:cubicBezTo>
                  <a:cubicBezTo>
                    <a:pt x="1820" y="62054"/>
                    <a:pt x="2891" y="63847"/>
                    <a:pt x="2944" y="65828"/>
                  </a:cubicBezTo>
                  <a:cubicBezTo>
                    <a:pt x="2944" y="65882"/>
                    <a:pt x="2971" y="65935"/>
                    <a:pt x="3025" y="65962"/>
                  </a:cubicBezTo>
                  <a:cubicBezTo>
                    <a:pt x="4952" y="66925"/>
                    <a:pt x="6183" y="68879"/>
                    <a:pt x="6183" y="71047"/>
                  </a:cubicBezTo>
                  <a:cubicBezTo>
                    <a:pt x="6183" y="73242"/>
                    <a:pt x="4952" y="75196"/>
                    <a:pt x="3025" y="76160"/>
                  </a:cubicBezTo>
                  <a:cubicBezTo>
                    <a:pt x="2971" y="76186"/>
                    <a:pt x="2944" y="76240"/>
                    <a:pt x="2944" y="76267"/>
                  </a:cubicBezTo>
                  <a:cubicBezTo>
                    <a:pt x="2891" y="78274"/>
                    <a:pt x="1820" y="80067"/>
                    <a:pt x="80" y="81084"/>
                  </a:cubicBezTo>
                  <a:cubicBezTo>
                    <a:pt x="27" y="81111"/>
                    <a:pt x="0" y="81191"/>
                    <a:pt x="54" y="81245"/>
                  </a:cubicBezTo>
                  <a:cubicBezTo>
                    <a:pt x="71" y="81296"/>
                    <a:pt x="109" y="81315"/>
                    <a:pt x="149" y="81315"/>
                  </a:cubicBezTo>
                  <a:cubicBezTo>
                    <a:pt x="171" y="81315"/>
                    <a:pt x="195" y="81308"/>
                    <a:pt x="214" y="81299"/>
                  </a:cubicBezTo>
                  <a:cubicBezTo>
                    <a:pt x="2007" y="80255"/>
                    <a:pt x="3105" y="78408"/>
                    <a:pt x="3185" y="76347"/>
                  </a:cubicBezTo>
                  <a:cubicBezTo>
                    <a:pt x="5193" y="75330"/>
                    <a:pt x="6424" y="73296"/>
                    <a:pt x="6424" y="71047"/>
                  </a:cubicBezTo>
                  <a:cubicBezTo>
                    <a:pt x="6424" y="68826"/>
                    <a:pt x="5193" y="66792"/>
                    <a:pt x="3185" y="65748"/>
                  </a:cubicBezTo>
                  <a:cubicBezTo>
                    <a:pt x="3132" y="63767"/>
                    <a:pt x="2088" y="61974"/>
                    <a:pt x="402" y="60930"/>
                  </a:cubicBezTo>
                  <a:cubicBezTo>
                    <a:pt x="2088" y="59859"/>
                    <a:pt x="3132" y="58093"/>
                    <a:pt x="3185" y="56085"/>
                  </a:cubicBezTo>
                  <a:cubicBezTo>
                    <a:pt x="5193" y="55068"/>
                    <a:pt x="6424" y="53034"/>
                    <a:pt x="6424" y="50786"/>
                  </a:cubicBezTo>
                  <a:cubicBezTo>
                    <a:pt x="6424" y="48537"/>
                    <a:pt x="5193" y="46530"/>
                    <a:pt x="3185" y="45486"/>
                  </a:cubicBezTo>
                  <a:cubicBezTo>
                    <a:pt x="3185" y="43586"/>
                    <a:pt x="2088" y="41739"/>
                    <a:pt x="402" y="40668"/>
                  </a:cubicBezTo>
                  <a:cubicBezTo>
                    <a:pt x="1927" y="39705"/>
                    <a:pt x="3319" y="37885"/>
                    <a:pt x="3212" y="35824"/>
                  </a:cubicBezTo>
                  <a:cubicBezTo>
                    <a:pt x="5193" y="34780"/>
                    <a:pt x="6424" y="32772"/>
                    <a:pt x="6424" y="30524"/>
                  </a:cubicBezTo>
                  <a:cubicBezTo>
                    <a:pt x="6424" y="28276"/>
                    <a:pt x="5193" y="26268"/>
                    <a:pt x="3185" y="25225"/>
                  </a:cubicBezTo>
                  <a:cubicBezTo>
                    <a:pt x="3105" y="23244"/>
                    <a:pt x="2061" y="21451"/>
                    <a:pt x="402" y="20407"/>
                  </a:cubicBezTo>
                  <a:cubicBezTo>
                    <a:pt x="2088" y="19336"/>
                    <a:pt x="3185" y="17436"/>
                    <a:pt x="3185" y="15616"/>
                  </a:cubicBezTo>
                  <a:cubicBezTo>
                    <a:pt x="3185" y="15589"/>
                    <a:pt x="3185" y="15562"/>
                    <a:pt x="3185" y="15562"/>
                  </a:cubicBezTo>
                  <a:cubicBezTo>
                    <a:pt x="5193" y="14518"/>
                    <a:pt x="6424" y="12511"/>
                    <a:pt x="6424" y="10263"/>
                  </a:cubicBezTo>
                  <a:cubicBezTo>
                    <a:pt x="6424" y="8014"/>
                    <a:pt x="5193" y="6007"/>
                    <a:pt x="3185" y="4963"/>
                  </a:cubicBezTo>
                  <a:cubicBezTo>
                    <a:pt x="3185" y="3036"/>
                    <a:pt x="2007" y="1055"/>
                    <a:pt x="214" y="11"/>
                  </a:cubicBezTo>
                  <a:cubicBezTo>
                    <a:pt x="200" y="4"/>
                    <a:pt x="184"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5"/>
            <p:cNvSpPr/>
            <p:nvPr/>
          </p:nvSpPr>
          <p:spPr>
            <a:xfrm>
              <a:off x="1146800" y="2845375"/>
              <a:ext cx="159950" cy="2032675"/>
            </a:xfrm>
            <a:custGeom>
              <a:avLst/>
              <a:gdLst/>
              <a:ahLst/>
              <a:cxnLst/>
              <a:rect l="l" t="t" r="r" b="b"/>
              <a:pathLst>
                <a:path w="6398" h="81307" extrusionOk="0">
                  <a:moveTo>
                    <a:pt x="120" y="1"/>
                  </a:moveTo>
                  <a:cubicBezTo>
                    <a:pt x="81" y="1"/>
                    <a:pt x="44" y="24"/>
                    <a:pt x="28" y="57"/>
                  </a:cubicBezTo>
                  <a:cubicBezTo>
                    <a:pt x="28" y="84"/>
                    <a:pt x="1" y="110"/>
                    <a:pt x="1" y="137"/>
                  </a:cubicBezTo>
                  <a:cubicBezTo>
                    <a:pt x="1" y="164"/>
                    <a:pt x="28" y="217"/>
                    <a:pt x="81" y="244"/>
                  </a:cubicBezTo>
                  <a:cubicBezTo>
                    <a:pt x="1821" y="1234"/>
                    <a:pt x="2972" y="3162"/>
                    <a:pt x="2918" y="5035"/>
                  </a:cubicBezTo>
                  <a:cubicBezTo>
                    <a:pt x="2918" y="5089"/>
                    <a:pt x="2945" y="5142"/>
                    <a:pt x="2998" y="5142"/>
                  </a:cubicBezTo>
                  <a:cubicBezTo>
                    <a:pt x="4952" y="6133"/>
                    <a:pt x="6157" y="8086"/>
                    <a:pt x="6157" y="10254"/>
                  </a:cubicBezTo>
                  <a:cubicBezTo>
                    <a:pt x="6157" y="12422"/>
                    <a:pt x="4952" y="14376"/>
                    <a:pt x="2998" y="15367"/>
                  </a:cubicBezTo>
                  <a:cubicBezTo>
                    <a:pt x="2945" y="15393"/>
                    <a:pt x="2918" y="15420"/>
                    <a:pt x="2918" y="15474"/>
                  </a:cubicBezTo>
                  <a:cubicBezTo>
                    <a:pt x="2972" y="17321"/>
                    <a:pt x="1848" y="19248"/>
                    <a:pt x="81" y="20265"/>
                  </a:cubicBezTo>
                  <a:cubicBezTo>
                    <a:pt x="54" y="20292"/>
                    <a:pt x="28" y="20318"/>
                    <a:pt x="1" y="20345"/>
                  </a:cubicBezTo>
                  <a:cubicBezTo>
                    <a:pt x="1" y="20425"/>
                    <a:pt x="28" y="20479"/>
                    <a:pt x="81" y="20506"/>
                  </a:cubicBezTo>
                  <a:cubicBezTo>
                    <a:pt x="1794" y="21496"/>
                    <a:pt x="2865" y="23289"/>
                    <a:pt x="2918" y="25297"/>
                  </a:cubicBezTo>
                  <a:cubicBezTo>
                    <a:pt x="2918" y="25350"/>
                    <a:pt x="2945"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079" y="37823"/>
                    <a:pt x="1633" y="39643"/>
                    <a:pt x="81" y="40526"/>
                  </a:cubicBezTo>
                  <a:cubicBezTo>
                    <a:pt x="54" y="40553"/>
                    <a:pt x="28" y="40580"/>
                    <a:pt x="1" y="40633"/>
                  </a:cubicBezTo>
                  <a:cubicBezTo>
                    <a:pt x="1" y="40687"/>
                    <a:pt x="28" y="40741"/>
                    <a:pt x="81" y="40767"/>
                  </a:cubicBezTo>
                  <a:cubicBezTo>
                    <a:pt x="1821" y="41784"/>
                    <a:pt x="2918" y="43631"/>
                    <a:pt x="2918" y="45532"/>
                  </a:cubicBezTo>
                  <a:cubicBezTo>
                    <a:pt x="2918" y="45532"/>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81" y="60815"/>
                  </a:cubicBezTo>
                  <a:cubicBezTo>
                    <a:pt x="54" y="60815"/>
                    <a:pt x="28" y="60841"/>
                    <a:pt x="1" y="60895"/>
                  </a:cubicBezTo>
                  <a:cubicBezTo>
                    <a:pt x="1" y="60949"/>
                    <a:pt x="28"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8" y="81103"/>
                    <a:pt x="1" y="81183"/>
                    <a:pt x="28" y="81237"/>
                  </a:cubicBezTo>
                  <a:cubicBezTo>
                    <a:pt x="44" y="81288"/>
                    <a:pt x="83" y="81306"/>
                    <a:pt x="129" y="81306"/>
                  </a:cubicBezTo>
                  <a:cubicBezTo>
                    <a:pt x="156" y="81306"/>
                    <a:pt x="185" y="81300"/>
                    <a:pt x="215" y="81290"/>
                  </a:cubicBezTo>
                  <a:cubicBezTo>
                    <a:pt x="1981" y="80247"/>
                    <a:pt x="3106" y="78400"/>
                    <a:pt x="3186" y="76366"/>
                  </a:cubicBezTo>
                  <a:cubicBezTo>
                    <a:pt x="5167" y="75322"/>
                    <a:pt x="6398" y="73288"/>
                    <a:pt x="6398" y="71066"/>
                  </a:cubicBezTo>
                  <a:cubicBezTo>
                    <a:pt x="6398" y="68818"/>
                    <a:pt x="5167" y="66783"/>
                    <a:pt x="3186" y="65766"/>
                  </a:cubicBezTo>
                  <a:cubicBezTo>
                    <a:pt x="3106" y="63759"/>
                    <a:pt x="2062" y="61992"/>
                    <a:pt x="375" y="60922"/>
                  </a:cubicBezTo>
                  <a:cubicBezTo>
                    <a:pt x="2062" y="59878"/>
                    <a:pt x="3106" y="58085"/>
                    <a:pt x="3186" y="56077"/>
                  </a:cubicBezTo>
                  <a:cubicBezTo>
                    <a:pt x="5167" y="55060"/>
                    <a:pt x="6398" y="53026"/>
                    <a:pt x="6398" y="50778"/>
                  </a:cubicBezTo>
                  <a:cubicBezTo>
                    <a:pt x="6398" y="48556"/>
                    <a:pt x="5167" y="46522"/>
                    <a:pt x="3186" y="45505"/>
                  </a:cubicBezTo>
                  <a:cubicBezTo>
                    <a:pt x="3159" y="43604"/>
                    <a:pt x="2088" y="41731"/>
                    <a:pt x="375" y="40660"/>
                  </a:cubicBezTo>
                  <a:cubicBezTo>
                    <a:pt x="1901" y="39697"/>
                    <a:pt x="3293" y="37877"/>
                    <a:pt x="3186" y="35816"/>
                  </a:cubicBezTo>
                  <a:cubicBezTo>
                    <a:pt x="5167" y="34799"/>
                    <a:pt x="6398" y="32764"/>
                    <a:pt x="6398" y="30516"/>
                  </a:cubicBezTo>
                  <a:cubicBezTo>
                    <a:pt x="6398" y="28268"/>
                    <a:pt x="5167" y="26260"/>
                    <a:pt x="3186" y="25216"/>
                  </a:cubicBezTo>
                  <a:cubicBezTo>
                    <a:pt x="3079" y="23236"/>
                    <a:pt x="2062" y="21442"/>
                    <a:pt x="375" y="20399"/>
                  </a:cubicBezTo>
                  <a:cubicBezTo>
                    <a:pt x="2088" y="19328"/>
                    <a:pt x="3186" y="17401"/>
                    <a:pt x="3186" y="15554"/>
                  </a:cubicBezTo>
                  <a:cubicBezTo>
                    <a:pt x="5167" y="14510"/>
                    <a:pt x="6398" y="12503"/>
                    <a:pt x="6398" y="10254"/>
                  </a:cubicBezTo>
                  <a:cubicBezTo>
                    <a:pt x="6398" y="8006"/>
                    <a:pt x="5167" y="5999"/>
                    <a:pt x="3186" y="4955"/>
                  </a:cubicBezTo>
                  <a:cubicBezTo>
                    <a:pt x="3186" y="3028"/>
                    <a:pt x="1981" y="1047"/>
                    <a:pt x="188" y="30"/>
                  </a:cubicBezTo>
                  <a:cubicBezTo>
                    <a:pt x="168" y="10"/>
                    <a:pt x="143" y="1"/>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5"/>
            <p:cNvSpPr/>
            <p:nvPr/>
          </p:nvSpPr>
          <p:spPr>
            <a:xfrm>
              <a:off x="992900" y="2593575"/>
              <a:ext cx="160625" cy="2032875"/>
            </a:xfrm>
            <a:custGeom>
              <a:avLst/>
              <a:gdLst/>
              <a:ahLst/>
              <a:cxnLst/>
              <a:rect l="l" t="t" r="r" b="b"/>
              <a:pathLst>
                <a:path w="6425" h="81315" extrusionOk="0">
                  <a:moveTo>
                    <a:pt x="167" y="1"/>
                  </a:moveTo>
                  <a:cubicBezTo>
                    <a:pt x="120" y="1"/>
                    <a:pt x="67" y="26"/>
                    <a:pt x="27" y="65"/>
                  </a:cubicBezTo>
                  <a:cubicBezTo>
                    <a:pt x="27" y="92"/>
                    <a:pt x="27" y="118"/>
                    <a:pt x="27" y="118"/>
                  </a:cubicBezTo>
                  <a:cubicBezTo>
                    <a:pt x="27" y="172"/>
                    <a:pt x="54"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72" y="15402"/>
                    <a:pt x="2945" y="15428"/>
                    <a:pt x="2945" y="15482"/>
                  </a:cubicBezTo>
                  <a:cubicBezTo>
                    <a:pt x="2998" y="17329"/>
                    <a:pt x="1847"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72" y="35663"/>
                    <a:pt x="2945" y="35717"/>
                    <a:pt x="2945" y="35770"/>
                  </a:cubicBezTo>
                  <a:cubicBezTo>
                    <a:pt x="3105"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18"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5" y="78408"/>
                    <a:pt x="3186" y="76347"/>
                  </a:cubicBezTo>
                  <a:cubicBezTo>
                    <a:pt x="5193" y="75330"/>
                    <a:pt x="6424" y="73296"/>
                    <a:pt x="6424" y="71047"/>
                  </a:cubicBezTo>
                  <a:cubicBezTo>
                    <a:pt x="6424" y="68826"/>
                    <a:pt x="5193" y="66792"/>
                    <a:pt x="3186" y="65748"/>
                  </a:cubicBezTo>
                  <a:cubicBezTo>
                    <a:pt x="3105" y="63767"/>
                    <a:pt x="2088" y="61974"/>
                    <a:pt x="402" y="60930"/>
                  </a:cubicBezTo>
                  <a:cubicBezTo>
                    <a:pt x="2088" y="59859"/>
                    <a:pt x="3105" y="58093"/>
                    <a:pt x="3186" y="56085"/>
                  </a:cubicBezTo>
                  <a:cubicBezTo>
                    <a:pt x="5193" y="55068"/>
                    <a:pt x="6424" y="53034"/>
                    <a:pt x="6424" y="50786"/>
                  </a:cubicBezTo>
                  <a:cubicBezTo>
                    <a:pt x="6424" y="48537"/>
                    <a:pt x="5193" y="46530"/>
                    <a:pt x="3186" y="45486"/>
                  </a:cubicBezTo>
                  <a:cubicBezTo>
                    <a:pt x="3159" y="43586"/>
                    <a:pt x="2088" y="41739"/>
                    <a:pt x="402" y="40668"/>
                  </a:cubicBezTo>
                  <a:cubicBezTo>
                    <a:pt x="1901" y="39705"/>
                    <a:pt x="3320" y="37885"/>
                    <a:pt x="3186" y="35824"/>
                  </a:cubicBezTo>
                  <a:cubicBezTo>
                    <a:pt x="5193" y="34780"/>
                    <a:pt x="6424" y="32772"/>
                    <a:pt x="6424" y="30524"/>
                  </a:cubicBezTo>
                  <a:cubicBezTo>
                    <a:pt x="6424" y="28276"/>
                    <a:pt x="5193" y="26268"/>
                    <a:pt x="3186" y="25225"/>
                  </a:cubicBezTo>
                  <a:cubicBezTo>
                    <a:pt x="3105" y="23244"/>
                    <a:pt x="2062" y="21451"/>
                    <a:pt x="402" y="20407"/>
                  </a:cubicBezTo>
                  <a:cubicBezTo>
                    <a:pt x="2088" y="19336"/>
                    <a:pt x="3186" y="17436"/>
                    <a:pt x="3186" y="15616"/>
                  </a:cubicBezTo>
                  <a:cubicBezTo>
                    <a:pt x="3186" y="15589"/>
                    <a:pt x="3186" y="15562"/>
                    <a:pt x="3186" y="15562"/>
                  </a:cubicBezTo>
                  <a:cubicBezTo>
                    <a:pt x="5193" y="14518"/>
                    <a:pt x="6424" y="12511"/>
                    <a:pt x="6424" y="10263"/>
                  </a:cubicBezTo>
                  <a:cubicBezTo>
                    <a:pt x="6424" y="8014"/>
                    <a:pt x="5193" y="6007"/>
                    <a:pt x="3186" y="4963"/>
                  </a:cubicBezTo>
                  <a:cubicBezTo>
                    <a:pt x="3186" y="3036"/>
                    <a:pt x="2008" y="1055"/>
                    <a:pt x="215" y="11"/>
                  </a:cubicBezTo>
                  <a:cubicBezTo>
                    <a:pt x="200" y="4"/>
                    <a:pt x="184"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5"/>
            <p:cNvSpPr/>
            <p:nvPr/>
          </p:nvSpPr>
          <p:spPr>
            <a:xfrm>
              <a:off x="839675" y="2845375"/>
              <a:ext cx="159950" cy="2032675"/>
            </a:xfrm>
            <a:custGeom>
              <a:avLst/>
              <a:gdLst/>
              <a:ahLst/>
              <a:cxnLst/>
              <a:rect l="l" t="t" r="r" b="b"/>
              <a:pathLst>
                <a:path w="6398" h="81307" extrusionOk="0">
                  <a:moveTo>
                    <a:pt x="119" y="1"/>
                  </a:moveTo>
                  <a:cubicBezTo>
                    <a:pt x="81" y="1"/>
                    <a:pt x="44" y="24"/>
                    <a:pt x="27" y="57"/>
                  </a:cubicBezTo>
                  <a:cubicBezTo>
                    <a:pt x="0" y="84"/>
                    <a:pt x="0" y="110"/>
                    <a:pt x="0" y="137"/>
                  </a:cubicBezTo>
                  <a:cubicBezTo>
                    <a:pt x="0" y="164"/>
                    <a:pt x="27" y="217"/>
                    <a:pt x="54" y="244"/>
                  </a:cubicBezTo>
                  <a:cubicBezTo>
                    <a:pt x="1794" y="1234"/>
                    <a:pt x="2971" y="3162"/>
                    <a:pt x="2918" y="5035"/>
                  </a:cubicBezTo>
                  <a:cubicBezTo>
                    <a:pt x="2918" y="5089"/>
                    <a:pt x="2945" y="5142"/>
                    <a:pt x="2998" y="5142"/>
                  </a:cubicBezTo>
                  <a:cubicBezTo>
                    <a:pt x="4925" y="6133"/>
                    <a:pt x="6156" y="8086"/>
                    <a:pt x="6156" y="10254"/>
                  </a:cubicBezTo>
                  <a:cubicBezTo>
                    <a:pt x="6156" y="12422"/>
                    <a:pt x="4925" y="14376"/>
                    <a:pt x="2998" y="15367"/>
                  </a:cubicBezTo>
                  <a:cubicBezTo>
                    <a:pt x="2945" y="15393"/>
                    <a:pt x="2918" y="15420"/>
                    <a:pt x="2918" y="15474"/>
                  </a:cubicBezTo>
                  <a:cubicBezTo>
                    <a:pt x="2971" y="17321"/>
                    <a:pt x="1847" y="19248"/>
                    <a:pt x="81" y="20265"/>
                  </a:cubicBezTo>
                  <a:cubicBezTo>
                    <a:pt x="54" y="20292"/>
                    <a:pt x="27" y="20318"/>
                    <a:pt x="0" y="20345"/>
                  </a:cubicBezTo>
                  <a:cubicBezTo>
                    <a:pt x="0" y="20425"/>
                    <a:pt x="27" y="20479"/>
                    <a:pt x="54" y="20506"/>
                  </a:cubicBezTo>
                  <a:cubicBezTo>
                    <a:pt x="1794" y="21496"/>
                    <a:pt x="2864" y="23289"/>
                    <a:pt x="2918" y="25297"/>
                  </a:cubicBezTo>
                  <a:cubicBezTo>
                    <a:pt x="2918" y="25350"/>
                    <a:pt x="2945" y="25404"/>
                    <a:pt x="2998" y="25404"/>
                  </a:cubicBezTo>
                  <a:cubicBezTo>
                    <a:pt x="4925" y="26394"/>
                    <a:pt x="6156" y="28348"/>
                    <a:pt x="6156" y="30516"/>
                  </a:cubicBezTo>
                  <a:cubicBezTo>
                    <a:pt x="6156" y="32684"/>
                    <a:pt x="4925" y="34665"/>
                    <a:pt x="2998" y="35628"/>
                  </a:cubicBezTo>
                  <a:cubicBezTo>
                    <a:pt x="2945" y="35655"/>
                    <a:pt x="2918" y="35709"/>
                    <a:pt x="2918" y="35762"/>
                  </a:cubicBezTo>
                  <a:cubicBezTo>
                    <a:pt x="3078" y="37823"/>
                    <a:pt x="1606" y="39643"/>
                    <a:pt x="81" y="40526"/>
                  </a:cubicBezTo>
                  <a:cubicBezTo>
                    <a:pt x="54" y="40553"/>
                    <a:pt x="27" y="40580"/>
                    <a:pt x="0" y="40633"/>
                  </a:cubicBezTo>
                  <a:cubicBezTo>
                    <a:pt x="0" y="40687"/>
                    <a:pt x="27" y="40741"/>
                    <a:pt x="54" y="40767"/>
                  </a:cubicBezTo>
                  <a:cubicBezTo>
                    <a:pt x="1794" y="41784"/>
                    <a:pt x="2918" y="43631"/>
                    <a:pt x="2918" y="45532"/>
                  </a:cubicBezTo>
                  <a:cubicBezTo>
                    <a:pt x="2918" y="45558"/>
                    <a:pt x="2918" y="45558"/>
                    <a:pt x="2918" y="45558"/>
                  </a:cubicBezTo>
                  <a:cubicBezTo>
                    <a:pt x="2918" y="45612"/>
                    <a:pt x="2945" y="45665"/>
                    <a:pt x="2998" y="45692"/>
                  </a:cubicBezTo>
                  <a:cubicBezTo>
                    <a:pt x="4925" y="46656"/>
                    <a:pt x="6156" y="48610"/>
                    <a:pt x="6156" y="50778"/>
                  </a:cubicBezTo>
                  <a:cubicBezTo>
                    <a:pt x="6156" y="52972"/>
                    <a:pt x="4925" y="54926"/>
                    <a:pt x="2998" y="55890"/>
                  </a:cubicBezTo>
                  <a:cubicBezTo>
                    <a:pt x="2945" y="55917"/>
                    <a:pt x="2918" y="55970"/>
                    <a:pt x="2918" y="55997"/>
                  </a:cubicBezTo>
                  <a:cubicBezTo>
                    <a:pt x="2864" y="58004"/>
                    <a:pt x="1820" y="59798"/>
                    <a:pt x="81" y="60815"/>
                  </a:cubicBezTo>
                  <a:cubicBezTo>
                    <a:pt x="54" y="60815"/>
                    <a:pt x="27" y="60841"/>
                    <a:pt x="0" y="60895"/>
                  </a:cubicBezTo>
                  <a:cubicBezTo>
                    <a:pt x="0" y="60949"/>
                    <a:pt x="27" y="61002"/>
                    <a:pt x="54" y="61029"/>
                  </a:cubicBezTo>
                  <a:cubicBezTo>
                    <a:pt x="1794" y="62046"/>
                    <a:pt x="2864" y="63839"/>
                    <a:pt x="2918" y="65847"/>
                  </a:cubicBezTo>
                  <a:cubicBezTo>
                    <a:pt x="2918" y="65873"/>
                    <a:pt x="2945" y="65927"/>
                    <a:pt x="2998" y="65954"/>
                  </a:cubicBezTo>
                  <a:cubicBezTo>
                    <a:pt x="4925" y="66917"/>
                    <a:pt x="6156" y="68871"/>
                    <a:pt x="6156" y="71066"/>
                  </a:cubicBezTo>
                  <a:cubicBezTo>
                    <a:pt x="6156" y="73234"/>
                    <a:pt x="4925" y="75188"/>
                    <a:pt x="2998" y="76151"/>
                  </a:cubicBezTo>
                  <a:cubicBezTo>
                    <a:pt x="2945" y="76178"/>
                    <a:pt x="2918" y="76232"/>
                    <a:pt x="2918" y="76285"/>
                  </a:cubicBezTo>
                  <a:cubicBezTo>
                    <a:pt x="2864" y="78266"/>
                    <a:pt x="1794" y="80059"/>
                    <a:pt x="81" y="81076"/>
                  </a:cubicBezTo>
                  <a:cubicBezTo>
                    <a:pt x="0" y="81103"/>
                    <a:pt x="0" y="81183"/>
                    <a:pt x="27" y="81237"/>
                  </a:cubicBezTo>
                  <a:cubicBezTo>
                    <a:pt x="44" y="81288"/>
                    <a:pt x="83" y="81306"/>
                    <a:pt x="122" y="81306"/>
                  </a:cubicBezTo>
                  <a:cubicBezTo>
                    <a:pt x="145" y="81306"/>
                    <a:pt x="168" y="81300"/>
                    <a:pt x="188" y="81290"/>
                  </a:cubicBezTo>
                  <a:cubicBezTo>
                    <a:pt x="1981" y="80247"/>
                    <a:pt x="3105" y="78400"/>
                    <a:pt x="3159" y="76366"/>
                  </a:cubicBezTo>
                  <a:cubicBezTo>
                    <a:pt x="5166" y="75322"/>
                    <a:pt x="6397" y="73288"/>
                    <a:pt x="6397" y="71066"/>
                  </a:cubicBezTo>
                  <a:cubicBezTo>
                    <a:pt x="6397" y="68818"/>
                    <a:pt x="5166" y="66783"/>
                    <a:pt x="3159" y="65766"/>
                  </a:cubicBezTo>
                  <a:cubicBezTo>
                    <a:pt x="3105" y="63759"/>
                    <a:pt x="2061" y="61992"/>
                    <a:pt x="375" y="60922"/>
                  </a:cubicBezTo>
                  <a:cubicBezTo>
                    <a:pt x="2061" y="59878"/>
                    <a:pt x="3105" y="58085"/>
                    <a:pt x="3159" y="56077"/>
                  </a:cubicBezTo>
                  <a:cubicBezTo>
                    <a:pt x="5166" y="55060"/>
                    <a:pt x="6397" y="53026"/>
                    <a:pt x="6397" y="50778"/>
                  </a:cubicBezTo>
                  <a:cubicBezTo>
                    <a:pt x="6397" y="48556"/>
                    <a:pt x="5166" y="46522"/>
                    <a:pt x="3159" y="45505"/>
                  </a:cubicBezTo>
                  <a:cubicBezTo>
                    <a:pt x="3159" y="43604"/>
                    <a:pt x="2061" y="41731"/>
                    <a:pt x="375" y="40660"/>
                  </a:cubicBezTo>
                  <a:cubicBezTo>
                    <a:pt x="1901" y="39697"/>
                    <a:pt x="3292" y="37877"/>
                    <a:pt x="3185" y="35816"/>
                  </a:cubicBezTo>
                  <a:cubicBezTo>
                    <a:pt x="5166" y="34799"/>
                    <a:pt x="6397" y="32764"/>
                    <a:pt x="6397" y="30516"/>
                  </a:cubicBezTo>
                  <a:cubicBezTo>
                    <a:pt x="6397" y="28268"/>
                    <a:pt x="5166" y="26260"/>
                    <a:pt x="3159" y="25216"/>
                  </a:cubicBezTo>
                  <a:cubicBezTo>
                    <a:pt x="3078" y="23236"/>
                    <a:pt x="2035" y="21442"/>
                    <a:pt x="375" y="20399"/>
                  </a:cubicBezTo>
                  <a:cubicBezTo>
                    <a:pt x="2061" y="19328"/>
                    <a:pt x="3159" y="17454"/>
                    <a:pt x="3159" y="15608"/>
                  </a:cubicBezTo>
                  <a:cubicBezTo>
                    <a:pt x="3159" y="15581"/>
                    <a:pt x="3159" y="15581"/>
                    <a:pt x="3159" y="15554"/>
                  </a:cubicBezTo>
                  <a:cubicBezTo>
                    <a:pt x="5166" y="14510"/>
                    <a:pt x="6397" y="12503"/>
                    <a:pt x="6397" y="10254"/>
                  </a:cubicBezTo>
                  <a:cubicBezTo>
                    <a:pt x="6397" y="8006"/>
                    <a:pt x="5166" y="5999"/>
                    <a:pt x="3159" y="4955"/>
                  </a:cubicBezTo>
                  <a:cubicBezTo>
                    <a:pt x="3159" y="3028"/>
                    <a:pt x="1981" y="1047"/>
                    <a:pt x="188" y="30"/>
                  </a:cubicBezTo>
                  <a:cubicBezTo>
                    <a:pt x="167" y="10"/>
                    <a:pt x="143" y="1"/>
                    <a:pt x="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5"/>
            <p:cNvSpPr/>
            <p:nvPr/>
          </p:nvSpPr>
          <p:spPr>
            <a:xfrm>
              <a:off x="685775" y="2593575"/>
              <a:ext cx="159950" cy="2032875"/>
            </a:xfrm>
            <a:custGeom>
              <a:avLst/>
              <a:gdLst/>
              <a:ahLst/>
              <a:cxnLst/>
              <a:rect l="l" t="t" r="r" b="b"/>
              <a:pathLst>
                <a:path w="6398" h="81315" extrusionOk="0">
                  <a:moveTo>
                    <a:pt x="140" y="1"/>
                  </a:moveTo>
                  <a:cubicBezTo>
                    <a:pt x="95" y="1"/>
                    <a:pt x="47" y="26"/>
                    <a:pt x="27" y="65"/>
                  </a:cubicBezTo>
                  <a:cubicBezTo>
                    <a:pt x="27"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98" y="17329"/>
                    <a:pt x="1847" y="19256"/>
                    <a:pt x="81" y="20273"/>
                  </a:cubicBezTo>
                  <a:cubicBezTo>
                    <a:pt x="54" y="20300"/>
                    <a:pt x="27" y="20326"/>
                    <a:pt x="27"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27" y="40615"/>
                  </a:cubicBezTo>
                  <a:cubicBezTo>
                    <a:pt x="0" y="40668"/>
                    <a:pt x="27" y="40749"/>
                    <a:pt x="81" y="40775"/>
                  </a:cubicBezTo>
                  <a:cubicBezTo>
                    <a:pt x="1820" y="41766"/>
                    <a:pt x="2918" y="43639"/>
                    <a:pt x="2918" y="45540"/>
                  </a:cubicBezTo>
                  <a:lnTo>
                    <a:pt x="2918" y="45566"/>
                  </a:ln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91" y="58012"/>
                    <a:pt x="1820" y="59806"/>
                    <a:pt x="81" y="60796"/>
                  </a:cubicBezTo>
                  <a:cubicBezTo>
                    <a:pt x="54" y="60823"/>
                    <a:pt x="27" y="60850"/>
                    <a:pt x="27" y="60903"/>
                  </a:cubicBezTo>
                  <a:cubicBezTo>
                    <a:pt x="0" y="60957"/>
                    <a:pt x="27" y="61010"/>
                    <a:pt x="81" y="61037"/>
                  </a:cubicBezTo>
                  <a:cubicBezTo>
                    <a:pt x="1820" y="62054"/>
                    <a:pt x="2891"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91" y="78274"/>
                    <a:pt x="1820" y="80067"/>
                    <a:pt x="81" y="81084"/>
                  </a:cubicBezTo>
                  <a:cubicBezTo>
                    <a:pt x="27" y="81111"/>
                    <a:pt x="0" y="81191"/>
                    <a:pt x="27" y="81245"/>
                  </a:cubicBezTo>
                  <a:cubicBezTo>
                    <a:pt x="61" y="81296"/>
                    <a:pt x="95" y="81315"/>
                    <a:pt x="136" y="81315"/>
                  </a:cubicBezTo>
                  <a:cubicBezTo>
                    <a:pt x="159" y="81315"/>
                    <a:pt x="185" y="81308"/>
                    <a:pt x="214" y="81299"/>
                  </a:cubicBezTo>
                  <a:cubicBezTo>
                    <a:pt x="2008"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88"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88" y="19336"/>
                    <a:pt x="3185" y="17436"/>
                    <a:pt x="3185" y="15616"/>
                  </a:cubicBezTo>
                  <a:cubicBezTo>
                    <a:pt x="3185" y="15589"/>
                    <a:pt x="3185" y="15589"/>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5"/>
            <p:cNvSpPr/>
            <p:nvPr/>
          </p:nvSpPr>
          <p:spPr>
            <a:xfrm>
              <a:off x="531875" y="2845375"/>
              <a:ext cx="160600" cy="2032675"/>
            </a:xfrm>
            <a:custGeom>
              <a:avLst/>
              <a:gdLst/>
              <a:ahLst/>
              <a:cxnLst/>
              <a:rect l="l" t="t" r="r" b="b"/>
              <a:pathLst>
                <a:path w="6424" h="81307" extrusionOk="0">
                  <a:moveTo>
                    <a:pt x="144" y="1"/>
                  </a:moveTo>
                  <a:cubicBezTo>
                    <a:pt x="103" y="1"/>
                    <a:pt x="60" y="24"/>
                    <a:pt x="27" y="57"/>
                  </a:cubicBezTo>
                  <a:cubicBezTo>
                    <a:pt x="27" y="84"/>
                    <a:pt x="27" y="110"/>
                    <a:pt x="27" y="137"/>
                  </a:cubicBezTo>
                  <a:cubicBezTo>
                    <a:pt x="27" y="164"/>
                    <a:pt x="54" y="217"/>
                    <a:pt x="80" y="244"/>
                  </a:cubicBezTo>
                  <a:cubicBezTo>
                    <a:pt x="1820" y="1234"/>
                    <a:pt x="2971" y="3162"/>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47"/>
                    <a:pt x="2944" y="15474"/>
                  </a:cubicBezTo>
                  <a:cubicBezTo>
                    <a:pt x="2998" y="17321"/>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71" y="35655"/>
                    <a:pt x="2944"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lnTo>
                    <a:pt x="2944" y="45558"/>
                  </a:ln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54" y="81237"/>
                  </a:cubicBezTo>
                  <a:cubicBezTo>
                    <a:pt x="71" y="81288"/>
                    <a:pt x="109" y="81306"/>
                    <a:pt x="149" y="81306"/>
                  </a:cubicBezTo>
                  <a:cubicBezTo>
                    <a:pt x="171" y="81306"/>
                    <a:pt x="195" y="81300"/>
                    <a:pt x="214" y="81290"/>
                  </a:cubicBezTo>
                  <a:cubicBezTo>
                    <a:pt x="2008" y="80247"/>
                    <a:pt x="3105" y="78400"/>
                    <a:pt x="3185" y="76366"/>
                  </a:cubicBezTo>
                  <a:cubicBezTo>
                    <a:pt x="5193" y="75322"/>
                    <a:pt x="6424" y="73288"/>
                    <a:pt x="6424" y="71066"/>
                  </a:cubicBezTo>
                  <a:cubicBezTo>
                    <a:pt x="6424" y="68818"/>
                    <a:pt x="5193" y="66783"/>
                    <a:pt x="3185" y="65766"/>
                  </a:cubicBezTo>
                  <a:cubicBezTo>
                    <a:pt x="3105" y="63759"/>
                    <a:pt x="2088" y="61992"/>
                    <a:pt x="402" y="60922"/>
                  </a:cubicBezTo>
                  <a:cubicBezTo>
                    <a:pt x="2088" y="59878"/>
                    <a:pt x="3105" y="58085"/>
                    <a:pt x="3185" y="56077"/>
                  </a:cubicBezTo>
                  <a:cubicBezTo>
                    <a:pt x="5193" y="55060"/>
                    <a:pt x="6424" y="53026"/>
                    <a:pt x="6424" y="50778"/>
                  </a:cubicBezTo>
                  <a:cubicBezTo>
                    <a:pt x="6424" y="48556"/>
                    <a:pt x="5193" y="46522"/>
                    <a:pt x="3185" y="45505"/>
                  </a:cubicBezTo>
                  <a:cubicBezTo>
                    <a:pt x="3185" y="43604"/>
                    <a:pt x="2088" y="41731"/>
                    <a:pt x="402" y="40660"/>
                  </a:cubicBezTo>
                  <a:cubicBezTo>
                    <a:pt x="1900" y="39697"/>
                    <a:pt x="3319" y="37877"/>
                    <a:pt x="3185" y="35816"/>
                  </a:cubicBezTo>
                  <a:cubicBezTo>
                    <a:pt x="5193" y="34799"/>
                    <a:pt x="6424" y="32764"/>
                    <a:pt x="6424" y="30516"/>
                  </a:cubicBezTo>
                  <a:cubicBezTo>
                    <a:pt x="6424" y="28268"/>
                    <a:pt x="5193" y="26260"/>
                    <a:pt x="3185" y="25216"/>
                  </a:cubicBezTo>
                  <a:cubicBezTo>
                    <a:pt x="3105" y="23236"/>
                    <a:pt x="2061" y="21442"/>
                    <a:pt x="402"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94" y="10"/>
                    <a:pt x="169" y="1"/>
                    <a:pt x="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5"/>
            <p:cNvSpPr/>
            <p:nvPr/>
          </p:nvSpPr>
          <p:spPr>
            <a:xfrm>
              <a:off x="378625" y="2593575"/>
              <a:ext cx="159950" cy="2032875"/>
            </a:xfrm>
            <a:custGeom>
              <a:avLst/>
              <a:gdLst/>
              <a:ahLst/>
              <a:cxnLst/>
              <a:rect l="l" t="t" r="r" b="b"/>
              <a:pathLst>
                <a:path w="6398" h="81315" extrusionOk="0">
                  <a:moveTo>
                    <a:pt x="141" y="1"/>
                  </a:moveTo>
                  <a:cubicBezTo>
                    <a:pt x="95" y="1"/>
                    <a:pt x="47" y="26"/>
                    <a:pt x="28" y="65"/>
                  </a:cubicBezTo>
                  <a:cubicBezTo>
                    <a:pt x="1" y="92"/>
                    <a:pt x="1" y="118"/>
                    <a:pt x="1" y="118"/>
                  </a:cubicBezTo>
                  <a:cubicBezTo>
                    <a:pt x="1" y="172"/>
                    <a:pt x="28" y="225"/>
                    <a:pt x="54" y="225"/>
                  </a:cubicBezTo>
                  <a:cubicBezTo>
                    <a:pt x="1794" y="1243"/>
                    <a:pt x="2918" y="3116"/>
                    <a:pt x="2918" y="4963"/>
                  </a:cubicBezTo>
                  <a:cubicBezTo>
                    <a:pt x="2918" y="4990"/>
                    <a:pt x="2918" y="5017"/>
                    <a:pt x="2918" y="5043"/>
                  </a:cubicBezTo>
                  <a:cubicBezTo>
                    <a:pt x="2918" y="5070"/>
                    <a:pt x="2945" y="5124"/>
                    <a:pt x="2999" y="5150"/>
                  </a:cubicBezTo>
                  <a:cubicBezTo>
                    <a:pt x="4952" y="6141"/>
                    <a:pt x="6157" y="8095"/>
                    <a:pt x="6157" y="10263"/>
                  </a:cubicBezTo>
                  <a:cubicBezTo>
                    <a:pt x="6157" y="12431"/>
                    <a:pt x="4952" y="14384"/>
                    <a:pt x="2999" y="15375"/>
                  </a:cubicBezTo>
                  <a:cubicBezTo>
                    <a:pt x="2945" y="15402"/>
                    <a:pt x="2918" y="15428"/>
                    <a:pt x="2918" y="15482"/>
                  </a:cubicBezTo>
                  <a:cubicBezTo>
                    <a:pt x="2972" y="17329"/>
                    <a:pt x="1848" y="19256"/>
                    <a:pt x="81" y="20273"/>
                  </a:cubicBezTo>
                  <a:cubicBezTo>
                    <a:pt x="54" y="20300"/>
                    <a:pt x="28" y="20326"/>
                    <a:pt x="1" y="20353"/>
                  </a:cubicBezTo>
                  <a:cubicBezTo>
                    <a:pt x="1" y="20407"/>
                    <a:pt x="28" y="20487"/>
                    <a:pt x="54" y="20514"/>
                  </a:cubicBezTo>
                  <a:cubicBezTo>
                    <a:pt x="1794" y="21504"/>
                    <a:pt x="2865" y="23297"/>
                    <a:pt x="2918" y="25305"/>
                  </a:cubicBezTo>
                  <a:cubicBezTo>
                    <a:pt x="2918" y="25358"/>
                    <a:pt x="2945" y="25412"/>
                    <a:pt x="2999" y="25412"/>
                  </a:cubicBezTo>
                  <a:cubicBezTo>
                    <a:pt x="4952" y="26402"/>
                    <a:pt x="6157" y="28356"/>
                    <a:pt x="6157" y="30524"/>
                  </a:cubicBezTo>
                  <a:cubicBezTo>
                    <a:pt x="6157" y="32692"/>
                    <a:pt x="4952" y="34646"/>
                    <a:pt x="2999" y="35636"/>
                  </a:cubicBezTo>
                  <a:cubicBezTo>
                    <a:pt x="2945" y="35663"/>
                    <a:pt x="2918" y="35717"/>
                    <a:pt x="2918" y="35770"/>
                  </a:cubicBezTo>
                  <a:cubicBezTo>
                    <a:pt x="3079" y="37831"/>
                    <a:pt x="1607" y="39651"/>
                    <a:pt x="81" y="40535"/>
                  </a:cubicBezTo>
                  <a:cubicBezTo>
                    <a:pt x="54" y="40561"/>
                    <a:pt x="28" y="40588"/>
                    <a:pt x="1" y="40615"/>
                  </a:cubicBezTo>
                  <a:cubicBezTo>
                    <a:pt x="1" y="40668"/>
                    <a:pt x="28" y="40749"/>
                    <a:pt x="54" y="40775"/>
                  </a:cubicBezTo>
                  <a:cubicBezTo>
                    <a:pt x="1794" y="41766"/>
                    <a:pt x="2918" y="43639"/>
                    <a:pt x="2918" y="45540"/>
                  </a:cubicBezTo>
                  <a:cubicBezTo>
                    <a:pt x="2918" y="45540"/>
                    <a:pt x="2918" y="45566"/>
                    <a:pt x="2918" y="45566"/>
                  </a:cubicBezTo>
                  <a:cubicBezTo>
                    <a:pt x="2918" y="45620"/>
                    <a:pt x="2945" y="45674"/>
                    <a:pt x="2999" y="45674"/>
                  </a:cubicBezTo>
                  <a:cubicBezTo>
                    <a:pt x="4952" y="46664"/>
                    <a:pt x="6157" y="48618"/>
                    <a:pt x="6157" y="50786"/>
                  </a:cubicBezTo>
                  <a:cubicBezTo>
                    <a:pt x="6157" y="52954"/>
                    <a:pt x="4952" y="54934"/>
                    <a:pt x="2999" y="55898"/>
                  </a:cubicBezTo>
                  <a:cubicBezTo>
                    <a:pt x="2945" y="55925"/>
                    <a:pt x="2918" y="55952"/>
                    <a:pt x="2918" y="56005"/>
                  </a:cubicBezTo>
                  <a:cubicBezTo>
                    <a:pt x="2865" y="58012"/>
                    <a:pt x="1821" y="59806"/>
                    <a:pt x="81" y="60796"/>
                  </a:cubicBezTo>
                  <a:cubicBezTo>
                    <a:pt x="54" y="60823"/>
                    <a:pt x="28" y="60850"/>
                    <a:pt x="1" y="60903"/>
                  </a:cubicBezTo>
                  <a:cubicBezTo>
                    <a:pt x="1" y="60957"/>
                    <a:pt x="28" y="61010"/>
                    <a:pt x="54" y="61037"/>
                  </a:cubicBezTo>
                  <a:cubicBezTo>
                    <a:pt x="1794" y="62054"/>
                    <a:pt x="2865" y="63847"/>
                    <a:pt x="2918" y="65828"/>
                  </a:cubicBezTo>
                  <a:cubicBezTo>
                    <a:pt x="2918" y="65882"/>
                    <a:pt x="2945" y="65935"/>
                    <a:pt x="2999" y="65962"/>
                  </a:cubicBezTo>
                  <a:cubicBezTo>
                    <a:pt x="4952" y="66925"/>
                    <a:pt x="6157" y="68879"/>
                    <a:pt x="6157" y="71047"/>
                  </a:cubicBezTo>
                  <a:cubicBezTo>
                    <a:pt x="6157" y="73242"/>
                    <a:pt x="4952" y="75196"/>
                    <a:pt x="2999" y="76160"/>
                  </a:cubicBezTo>
                  <a:cubicBezTo>
                    <a:pt x="2945" y="76186"/>
                    <a:pt x="2918" y="76240"/>
                    <a:pt x="2918" y="76267"/>
                  </a:cubicBezTo>
                  <a:cubicBezTo>
                    <a:pt x="2865" y="78274"/>
                    <a:pt x="1821" y="80067"/>
                    <a:pt x="81" y="81084"/>
                  </a:cubicBezTo>
                  <a:cubicBezTo>
                    <a:pt x="1" y="81111"/>
                    <a:pt x="1" y="81191"/>
                    <a:pt x="28" y="81245"/>
                  </a:cubicBezTo>
                  <a:cubicBezTo>
                    <a:pt x="45" y="81296"/>
                    <a:pt x="83" y="81315"/>
                    <a:pt x="123" y="81315"/>
                  </a:cubicBezTo>
                  <a:cubicBezTo>
                    <a:pt x="145" y="81315"/>
                    <a:pt x="169" y="81308"/>
                    <a:pt x="188" y="81299"/>
                  </a:cubicBezTo>
                  <a:cubicBezTo>
                    <a:pt x="1981" y="80255"/>
                    <a:pt x="3106" y="78408"/>
                    <a:pt x="3159" y="76347"/>
                  </a:cubicBezTo>
                  <a:cubicBezTo>
                    <a:pt x="5167" y="75330"/>
                    <a:pt x="6398" y="73296"/>
                    <a:pt x="6398" y="71047"/>
                  </a:cubicBezTo>
                  <a:cubicBezTo>
                    <a:pt x="6398" y="68826"/>
                    <a:pt x="5167" y="66792"/>
                    <a:pt x="3159" y="65748"/>
                  </a:cubicBezTo>
                  <a:cubicBezTo>
                    <a:pt x="3106" y="63767"/>
                    <a:pt x="2062" y="61974"/>
                    <a:pt x="376" y="60930"/>
                  </a:cubicBezTo>
                  <a:cubicBezTo>
                    <a:pt x="2062" y="59859"/>
                    <a:pt x="3106" y="58093"/>
                    <a:pt x="3159" y="56085"/>
                  </a:cubicBezTo>
                  <a:cubicBezTo>
                    <a:pt x="5167" y="55068"/>
                    <a:pt x="6398" y="53034"/>
                    <a:pt x="6398" y="50786"/>
                  </a:cubicBezTo>
                  <a:cubicBezTo>
                    <a:pt x="6398" y="48537"/>
                    <a:pt x="5167" y="46530"/>
                    <a:pt x="3159" y="45486"/>
                  </a:cubicBezTo>
                  <a:cubicBezTo>
                    <a:pt x="3159" y="43586"/>
                    <a:pt x="2062" y="41739"/>
                    <a:pt x="376" y="40668"/>
                  </a:cubicBezTo>
                  <a:cubicBezTo>
                    <a:pt x="1901" y="39705"/>
                    <a:pt x="3293" y="37885"/>
                    <a:pt x="3186" y="35824"/>
                  </a:cubicBezTo>
                  <a:cubicBezTo>
                    <a:pt x="5167" y="34780"/>
                    <a:pt x="6398" y="32772"/>
                    <a:pt x="6398" y="30524"/>
                  </a:cubicBezTo>
                  <a:cubicBezTo>
                    <a:pt x="6398" y="28276"/>
                    <a:pt x="5167" y="26268"/>
                    <a:pt x="3159" y="25225"/>
                  </a:cubicBezTo>
                  <a:cubicBezTo>
                    <a:pt x="3079" y="23244"/>
                    <a:pt x="2035" y="21451"/>
                    <a:pt x="376" y="20407"/>
                  </a:cubicBezTo>
                  <a:cubicBezTo>
                    <a:pt x="2062" y="19336"/>
                    <a:pt x="3186" y="17436"/>
                    <a:pt x="3186" y="15616"/>
                  </a:cubicBezTo>
                  <a:cubicBezTo>
                    <a:pt x="3186" y="15589"/>
                    <a:pt x="3186" y="15589"/>
                    <a:pt x="3186" y="15562"/>
                  </a:cubicBezTo>
                  <a:cubicBezTo>
                    <a:pt x="5167" y="14518"/>
                    <a:pt x="6398" y="12511"/>
                    <a:pt x="6398" y="10263"/>
                  </a:cubicBezTo>
                  <a:cubicBezTo>
                    <a:pt x="6398" y="8014"/>
                    <a:pt x="5167" y="6007"/>
                    <a:pt x="3186" y="4963"/>
                  </a:cubicBezTo>
                  <a:cubicBezTo>
                    <a:pt x="3186" y="3036"/>
                    <a:pt x="1981" y="1055"/>
                    <a:pt x="188" y="11"/>
                  </a:cubicBezTo>
                  <a:cubicBezTo>
                    <a:pt x="174" y="4"/>
                    <a:pt x="158" y="1"/>
                    <a:pt x="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5"/>
            <p:cNvSpPr/>
            <p:nvPr/>
          </p:nvSpPr>
          <p:spPr>
            <a:xfrm>
              <a:off x="224725" y="2845375"/>
              <a:ext cx="159950" cy="2032675"/>
            </a:xfrm>
            <a:custGeom>
              <a:avLst/>
              <a:gdLst/>
              <a:ahLst/>
              <a:cxnLst/>
              <a:rect l="l" t="t" r="r" b="b"/>
              <a:pathLst>
                <a:path w="6398" h="81307" extrusionOk="0">
                  <a:moveTo>
                    <a:pt x="126" y="1"/>
                  </a:moveTo>
                  <a:cubicBezTo>
                    <a:pt x="81" y="1"/>
                    <a:pt x="44" y="24"/>
                    <a:pt x="27" y="57"/>
                  </a:cubicBezTo>
                  <a:cubicBezTo>
                    <a:pt x="27" y="84"/>
                    <a:pt x="1" y="110"/>
                    <a:pt x="1" y="137"/>
                  </a:cubicBezTo>
                  <a:cubicBezTo>
                    <a:pt x="1" y="164"/>
                    <a:pt x="27" y="217"/>
                    <a:pt x="81" y="244"/>
                  </a:cubicBezTo>
                  <a:cubicBezTo>
                    <a:pt x="1821" y="1234"/>
                    <a:pt x="2972" y="3162"/>
                    <a:pt x="2918" y="5035"/>
                  </a:cubicBezTo>
                  <a:cubicBezTo>
                    <a:pt x="2945" y="5089"/>
                    <a:pt x="2945" y="5142"/>
                    <a:pt x="2998" y="5142"/>
                  </a:cubicBezTo>
                  <a:cubicBezTo>
                    <a:pt x="4952" y="6133"/>
                    <a:pt x="6157" y="8086"/>
                    <a:pt x="6157" y="10254"/>
                  </a:cubicBezTo>
                  <a:cubicBezTo>
                    <a:pt x="6157" y="12422"/>
                    <a:pt x="4952" y="14376"/>
                    <a:pt x="2998" y="15367"/>
                  </a:cubicBezTo>
                  <a:cubicBezTo>
                    <a:pt x="2945" y="15393"/>
                    <a:pt x="2918" y="15447"/>
                    <a:pt x="2918" y="15474"/>
                  </a:cubicBezTo>
                  <a:cubicBezTo>
                    <a:pt x="2972" y="17321"/>
                    <a:pt x="1848" y="19248"/>
                    <a:pt x="108" y="20265"/>
                  </a:cubicBezTo>
                  <a:cubicBezTo>
                    <a:pt x="54" y="20292"/>
                    <a:pt x="27" y="20318"/>
                    <a:pt x="27" y="20345"/>
                  </a:cubicBezTo>
                  <a:cubicBezTo>
                    <a:pt x="1" y="20425"/>
                    <a:pt x="27" y="20479"/>
                    <a:pt x="81" y="20506"/>
                  </a:cubicBezTo>
                  <a:cubicBezTo>
                    <a:pt x="1794" y="21496"/>
                    <a:pt x="2865" y="23289"/>
                    <a:pt x="2918" y="25297"/>
                  </a:cubicBezTo>
                  <a:cubicBezTo>
                    <a:pt x="2945" y="25350"/>
                    <a:pt x="2972"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106" y="37823"/>
                    <a:pt x="1633" y="39643"/>
                    <a:pt x="108" y="40526"/>
                  </a:cubicBezTo>
                  <a:cubicBezTo>
                    <a:pt x="54" y="40553"/>
                    <a:pt x="27" y="40580"/>
                    <a:pt x="27" y="40633"/>
                  </a:cubicBezTo>
                  <a:cubicBezTo>
                    <a:pt x="1" y="40687"/>
                    <a:pt x="27" y="40741"/>
                    <a:pt x="81" y="40767"/>
                  </a:cubicBezTo>
                  <a:cubicBezTo>
                    <a:pt x="1821" y="41784"/>
                    <a:pt x="2918" y="43631"/>
                    <a:pt x="2918" y="45532"/>
                  </a:cubicBezTo>
                  <a:cubicBezTo>
                    <a:pt x="2918" y="45558"/>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108" y="60815"/>
                  </a:cubicBezTo>
                  <a:cubicBezTo>
                    <a:pt x="54" y="60815"/>
                    <a:pt x="27" y="60841"/>
                    <a:pt x="27" y="60895"/>
                  </a:cubicBezTo>
                  <a:cubicBezTo>
                    <a:pt x="1" y="60949"/>
                    <a:pt x="27"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7" y="81103"/>
                    <a:pt x="1" y="81183"/>
                    <a:pt x="27" y="81237"/>
                  </a:cubicBezTo>
                  <a:cubicBezTo>
                    <a:pt x="61" y="81288"/>
                    <a:pt x="95" y="81306"/>
                    <a:pt x="136" y="81306"/>
                  </a:cubicBezTo>
                  <a:cubicBezTo>
                    <a:pt x="160" y="81306"/>
                    <a:pt x="185" y="81300"/>
                    <a:pt x="215" y="81290"/>
                  </a:cubicBezTo>
                  <a:cubicBezTo>
                    <a:pt x="2008" y="80247"/>
                    <a:pt x="3106" y="78400"/>
                    <a:pt x="3186" y="76366"/>
                  </a:cubicBezTo>
                  <a:cubicBezTo>
                    <a:pt x="5166" y="75322"/>
                    <a:pt x="6398" y="73288"/>
                    <a:pt x="6398" y="71066"/>
                  </a:cubicBezTo>
                  <a:cubicBezTo>
                    <a:pt x="6398" y="68818"/>
                    <a:pt x="5166" y="66783"/>
                    <a:pt x="3186" y="65766"/>
                  </a:cubicBezTo>
                  <a:cubicBezTo>
                    <a:pt x="3106" y="63759"/>
                    <a:pt x="2062" y="61992"/>
                    <a:pt x="375" y="60922"/>
                  </a:cubicBezTo>
                  <a:cubicBezTo>
                    <a:pt x="2062" y="59878"/>
                    <a:pt x="3106" y="58085"/>
                    <a:pt x="3186" y="56077"/>
                  </a:cubicBezTo>
                  <a:cubicBezTo>
                    <a:pt x="5166" y="55060"/>
                    <a:pt x="6398" y="53026"/>
                    <a:pt x="6398" y="50778"/>
                  </a:cubicBezTo>
                  <a:cubicBezTo>
                    <a:pt x="6398" y="48556"/>
                    <a:pt x="5166" y="46522"/>
                    <a:pt x="3186" y="45505"/>
                  </a:cubicBezTo>
                  <a:cubicBezTo>
                    <a:pt x="3159" y="43604"/>
                    <a:pt x="2088" y="41731"/>
                    <a:pt x="375" y="40660"/>
                  </a:cubicBezTo>
                  <a:cubicBezTo>
                    <a:pt x="1901" y="39697"/>
                    <a:pt x="3293" y="37877"/>
                    <a:pt x="3186" y="35816"/>
                  </a:cubicBezTo>
                  <a:cubicBezTo>
                    <a:pt x="5166" y="34799"/>
                    <a:pt x="6398" y="32764"/>
                    <a:pt x="6398" y="30516"/>
                  </a:cubicBezTo>
                  <a:cubicBezTo>
                    <a:pt x="6398" y="28268"/>
                    <a:pt x="5166" y="26260"/>
                    <a:pt x="3186" y="25216"/>
                  </a:cubicBezTo>
                  <a:cubicBezTo>
                    <a:pt x="3079" y="23236"/>
                    <a:pt x="2062" y="21442"/>
                    <a:pt x="375" y="20399"/>
                  </a:cubicBezTo>
                  <a:cubicBezTo>
                    <a:pt x="2088" y="19328"/>
                    <a:pt x="3186" y="17454"/>
                    <a:pt x="3186" y="15608"/>
                  </a:cubicBezTo>
                  <a:cubicBezTo>
                    <a:pt x="3186" y="15581"/>
                    <a:pt x="3186" y="15581"/>
                    <a:pt x="3186" y="15554"/>
                  </a:cubicBezTo>
                  <a:cubicBezTo>
                    <a:pt x="5166" y="14510"/>
                    <a:pt x="6398" y="12503"/>
                    <a:pt x="6398" y="10254"/>
                  </a:cubicBezTo>
                  <a:cubicBezTo>
                    <a:pt x="6398" y="8006"/>
                    <a:pt x="5166" y="5999"/>
                    <a:pt x="3186" y="4955"/>
                  </a:cubicBezTo>
                  <a:cubicBezTo>
                    <a:pt x="3186" y="3028"/>
                    <a:pt x="1981" y="1047"/>
                    <a:pt x="215" y="30"/>
                  </a:cubicBezTo>
                  <a:cubicBezTo>
                    <a:pt x="184" y="10"/>
                    <a:pt x="153" y="1"/>
                    <a:pt x="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 name="Google Shape;889;p35"/>
          <p:cNvSpPr/>
          <p:nvPr/>
        </p:nvSpPr>
        <p:spPr>
          <a:xfrm rot="5400000" flipH="1">
            <a:off x="-2397294" y="-774472"/>
            <a:ext cx="5570538" cy="3629454"/>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5"/>
          <p:cNvSpPr/>
          <p:nvPr/>
        </p:nvSpPr>
        <p:spPr>
          <a:xfrm rot="-7977677">
            <a:off x="6626195" y="2407944"/>
            <a:ext cx="1601627" cy="1536805"/>
          </a:xfrm>
          <a:custGeom>
            <a:avLst/>
            <a:gdLst/>
            <a:ahLst/>
            <a:cxnLst/>
            <a:rect l="l" t="t" r="r" b="b"/>
            <a:pathLst>
              <a:path w="20582" h="19749" extrusionOk="0">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5"/>
          <p:cNvSpPr/>
          <p:nvPr/>
        </p:nvSpPr>
        <p:spPr>
          <a:xfrm rot="667591">
            <a:off x="5320685" y="2755692"/>
            <a:ext cx="1938907" cy="3305731"/>
          </a:xfrm>
          <a:custGeom>
            <a:avLst/>
            <a:gdLst/>
            <a:ahLst/>
            <a:cxnLst/>
            <a:rect l="l" t="t" r="r" b="b"/>
            <a:pathLst>
              <a:path w="19210" h="32752" extrusionOk="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5"/>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93" name="Google Shape;893;p35"/>
          <p:cNvSpPr txBox="1">
            <a:spLocks noGrp="1"/>
          </p:cNvSpPr>
          <p:nvPr>
            <p:ph type="subTitle" idx="1"/>
          </p:nvPr>
        </p:nvSpPr>
        <p:spPr>
          <a:xfrm>
            <a:off x="897675" y="1477800"/>
            <a:ext cx="4809300" cy="2751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6D9C8B"/>
              </a:buClr>
              <a:buSzPts val="1600"/>
              <a:buFont typeface="Cairo"/>
              <a:buChar char="●"/>
              <a:defRPr sz="1600"/>
            </a:lvl1pPr>
            <a:lvl2pPr lvl="1" rtl="0">
              <a:spcBef>
                <a:spcPts val="0"/>
              </a:spcBef>
              <a:spcAft>
                <a:spcPts val="0"/>
              </a:spcAft>
              <a:buClr>
                <a:srgbClr val="0E2A47"/>
              </a:buClr>
              <a:buSzPts val="1600"/>
              <a:buFont typeface="Cairo"/>
              <a:buChar char="○"/>
              <a:defRPr/>
            </a:lvl2pPr>
            <a:lvl3pPr lvl="2" rtl="0">
              <a:spcBef>
                <a:spcPts val="0"/>
              </a:spcBef>
              <a:spcAft>
                <a:spcPts val="0"/>
              </a:spcAft>
              <a:buClr>
                <a:srgbClr val="0E2A47"/>
              </a:buClr>
              <a:buSzPts val="1600"/>
              <a:buFont typeface="Cairo"/>
              <a:buChar char="■"/>
              <a:defRPr/>
            </a:lvl3pPr>
            <a:lvl4pPr lvl="3" rtl="0">
              <a:spcBef>
                <a:spcPts val="0"/>
              </a:spcBef>
              <a:spcAft>
                <a:spcPts val="0"/>
              </a:spcAft>
              <a:buClr>
                <a:srgbClr val="0E2A47"/>
              </a:buClr>
              <a:buSzPts val="1600"/>
              <a:buFont typeface="Cairo"/>
              <a:buChar char="●"/>
              <a:defRPr/>
            </a:lvl4pPr>
            <a:lvl5pPr lvl="4" rtl="0">
              <a:spcBef>
                <a:spcPts val="0"/>
              </a:spcBef>
              <a:spcAft>
                <a:spcPts val="0"/>
              </a:spcAft>
              <a:buClr>
                <a:srgbClr val="0E2A47"/>
              </a:buClr>
              <a:buSzPts val="1600"/>
              <a:buFont typeface="Cairo"/>
              <a:buChar char="○"/>
              <a:defRPr/>
            </a:lvl5pPr>
            <a:lvl6pPr lvl="5" rtl="0">
              <a:spcBef>
                <a:spcPts val="0"/>
              </a:spcBef>
              <a:spcAft>
                <a:spcPts val="0"/>
              </a:spcAft>
              <a:buClr>
                <a:srgbClr val="0E2A47"/>
              </a:buClr>
              <a:buSzPts val="1600"/>
              <a:buFont typeface="Cairo"/>
              <a:buChar char="■"/>
              <a:defRPr/>
            </a:lvl6pPr>
            <a:lvl7pPr lvl="6" rtl="0">
              <a:spcBef>
                <a:spcPts val="0"/>
              </a:spcBef>
              <a:spcAft>
                <a:spcPts val="0"/>
              </a:spcAft>
              <a:buClr>
                <a:srgbClr val="0E2A47"/>
              </a:buClr>
              <a:buSzPts val="1600"/>
              <a:buFont typeface="Cairo"/>
              <a:buChar char="●"/>
              <a:defRPr/>
            </a:lvl7pPr>
            <a:lvl8pPr lvl="7" rtl="0">
              <a:spcBef>
                <a:spcPts val="0"/>
              </a:spcBef>
              <a:spcAft>
                <a:spcPts val="0"/>
              </a:spcAft>
              <a:buClr>
                <a:srgbClr val="0E2A47"/>
              </a:buClr>
              <a:buSzPts val="1600"/>
              <a:buFont typeface="Cairo"/>
              <a:buChar char="○"/>
              <a:defRPr/>
            </a:lvl8pPr>
            <a:lvl9pPr lvl="8" rtl="0">
              <a:spcBef>
                <a:spcPts val="0"/>
              </a:spcBef>
              <a:spcAft>
                <a:spcPts val="0"/>
              </a:spcAft>
              <a:buClr>
                <a:srgbClr val="0E2A47"/>
              </a:buClr>
              <a:buSzPts val="1600"/>
              <a:buFont typeface="Cairo"/>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1">
  <p:cSld name="CUSTOM_47">
    <p:spTree>
      <p:nvGrpSpPr>
        <p:cNvPr id="1" name="Shape 949"/>
        <p:cNvGrpSpPr/>
        <p:nvPr/>
      </p:nvGrpSpPr>
      <p:grpSpPr>
        <a:xfrm>
          <a:off x="0" y="0"/>
          <a:ext cx="0" cy="0"/>
          <a:chOff x="0" y="0"/>
          <a:chExt cx="0" cy="0"/>
        </a:xfrm>
      </p:grpSpPr>
      <p:grpSp>
        <p:nvGrpSpPr>
          <p:cNvPr id="950" name="Google Shape;950;p38"/>
          <p:cNvGrpSpPr/>
          <p:nvPr/>
        </p:nvGrpSpPr>
        <p:grpSpPr>
          <a:xfrm flipH="1">
            <a:off x="6914055" y="-80449"/>
            <a:ext cx="2277317" cy="5304377"/>
            <a:chOff x="224725" y="566950"/>
            <a:chExt cx="1850875" cy="4311100"/>
          </a:xfrm>
        </p:grpSpPr>
        <p:sp>
          <p:nvSpPr>
            <p:cNvPr id="951" name="Google Shape;951;p38"/>
            <p:cNvSpPr/>
            <p:nvPr/>
          </p:nvSpPr>
          <p:spPr>
            <a:xfrm>
              <a:off x="1914975" y="566950"/>
              <a:ext cx="160625" cy="2033000"/>
            </a:xfrm>
            <a:custGeom>
              <a:avLst/>
              <a:gdLst/>
              <a:ahLst/>
              <a:cxnLst/>
              <a:rect l="l" t="t" r="r" b="b"/>
              <a:pathLst>
                <a:path w="6425" h="81320" extrusionOk="0">
                  <a:moveTo>
                    <a:pt x="126" y="1"/>
                  </a:moveTo>
                  <a:cubicBezTo>
                    <a:pt x="81" y="1"/>
                    <a:pt x="44" y="24"/>
                    <a:pt x="27" y="57"/>
                  </a:cubicBezTo>
                  <a:cubicBezTo>
                    <a:pt x="27" y="84"/>
                    <a:pt x="27" y="110"/>
                    <a:pt x="27" y="137"/>
                  </a:cubicBezTo>
                  <a:cubicBezTo>
                    <a:pt x="27" y="164"/>
                    <a:pt x="27"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45" y="15394"/>
                    <a:pt x="2945" y="15447"/>
                    <a:pt x="2945" y="15501"/>
                  </a:cubicBezTo>
                  <a:cubicBezTo>
                    <a:pt x="2998" y="17321"/>
                    <a:pt x="1848" y="19248"/>
                    <a:pt x="108" y="20292"/>
                  </a:cubicBezTo>
                  <a:cubicBezTo>
                    <a:pt x="54" y="20292"/>
                    <a:pt x="27" y="20318"/>
                    <a:pt x="27" y="20372"/>
                  </a:cubicBezTo>
                  <a:cubicBezTo>
                    <a:pt x="1" y="20425"/>
                    <a:pt x="27" y="20479"/>
                    <a:pt x="81" y="20506"/>
                  </a:cubicBezTo>
                  <a:cubicBezTo>
                    <a:pt x="1794" y="21496"/>
                    <a:pt x="2865" y="23316"/>
                    <a:pt x="2945" y="25324"/>
                  </a:cubicBezTo>
                  <a:cubicBezTo>
                    <a:pt x="2945" y="25350"/>
                    <a:pt x="2972" y="25404"/>
                    <a:pt x="2998" y="25431"/>
                  </a:cubicBezTo>
                  <a:cubicBezTo>
                    <a:pt x="4952" y="26394"/>
                    <a:pt x="6157" y="28348"/>
                    <a:pt x="6157" y="30543"/>
                  </a:cubicBezTo>
                  <a:cubicBezTo>
                    <a:pt x="6157" y="32711"/>
                    <a:pt x="4952" y="34665"/>
                    <a:pt x="2998" y="35628"/>
                  </a:cubicBezTo>
                  <a:cubicBezTo>
                    <a:pt x="2945" y="35655"/>
                    <a:pt x="2918" y="35709"/>
                    <a:pt x="2945" y="35762"/>
                  </a:cubicBezTo>
                  <a:cubicBezTo>
                    <a:pt x="3106"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1" y="81297"/>
                    <a:pt x="104" y="81320"/>
                    <a:pt x="145" y="81320"/>
                  </a:cubicBezTo>
                  <a:cubicBezTo>
                    <a:pt x="170" y="81320"/>
                    <a:pt x="194" y="81311"/>
                    <a:pt x="215" y="81290"/>
                  </a:cubicBezTo>
                  <a:cubicBezTo>
                    <a:pt x="2008" y="80273"/>
                    <a:pt x="3106" y="78427"/>
                    <a:pt x="3186" y="76366"/>
                  </a:cubicBezTo>
                  <a:cubicBezTo>
                    <a:pt x="5166" y="75322"/>
                    <a:pt x="6424" y="73314"/>
                    <a:pt x="6424" y="71066"/>
                  </a:cubicBezTo>
                  <a:cubicBezTo>
                    <a:pt x="6424" y="68818"/>
                    <a:pt x="5166" y="66784"/>
                    <a:pt x="3186" y="65766"/>
                  </a:cubicBezTo>
                  <a:cubicBezTo>
                    <a:pt x="3106" y="63786"/>
                    <a:pt x="2062" y="61992"/>
                    <a:pt x="375" y="60922"/>
                  </a:cubicBezTo>
                  <a:cubicBezTo>
                    <a:pt x="2062" y="59878"/>
                    <a:pt x="3106" y="58085"/>
                    <a:pt x="3186" y="56104"/>
                  </a:cubicBezTo>
                  <a:cubicBezTo>
                    <a:pt x="5166" y="55060"/>
                    <a:pt x="6424" y="53053"/>
                    <a:pt x="6424" y="50804"/>
                  </a:cubicBezTo>
                  <a:cubicBezTo>
                    <a:pt x="6424" y="48556"/>
                    <a:pt x="5166" y="46522"/>
                    <a:pt x="3186" y="45505"/>
                  </a:cubicBezTo>
                  <a:cubicBezTo>
                    <a:pt x="3159" y="43604"/>
                    <a:pt x="2088" y="41731"/>
                    <a:pt x="375" y="40660"/>
                  </a:cubicBezTo>
                  <a:cubicBezTo>
                    <a:pt x="1901" y="39723"/>
                    <a:pt x="3320" y="37877"/>
                    <a:pt x="3186" y="35816"/>
                  </a:cubicBezTo>
                  <a:cubicBezTo>
                    <a:pt x="5193" y="34799"/>
                    <a:pt x="6424" y="32764"/>
                    <a:pt x="6424" y="30543"/>
                  </a:cubicBezTo>
                  <a:cubicBezTo>
                    <a:pt x="6424" y="28295"/>
                    <a:pt x="5166" y="26260"/>
                    <a:pt x="3186" y="25243"/>
                  </a:cubicBezTo>
                  <a:cubicBezTo>
                    <a:pt x="3106" y="23236"/>
                    <a:pt x="2062" y="21443"/>
                    <a:pt x="375" y="20399"/>
                  </a:cubicBezTo>
                  <a:cubicBezTo>
                    <a:pt x="2088" y="19328"/>
                    <a:pt x="3186" y="17454"/>
                    <a:pt x="3186" y="15608"/>
                  </a:cubicBezTo>
                  <a:cubicBezTo>
                    <a:pt x="3186" y="15608"/>
                    <a:pt x="3186" y="15581"/>
                    <a:pt x="3186" y="15554"/>
                  </a:cubicBezTo>
                  <a:cubicBezTo>
                    <a:pt x="5166" y="14537"/>
                    <a:pt x="6424" y="12503"/>
                    <a:pt x="6424" y="10255"/>
                  </a:cubicBezTo>
                  <a:cubicBezTo>
                    <a:pt x="6424" y="8033"/>
                    <a:pt x="5166" y="5999"/>
                    <a:pt x="3186" y="4982"/>
                  </a:cubicBezTo>
                  <a:lnTo>
                    <a:pt x="3186" y="4955"/>
                  </a:lnTo>
                  <a:cubicBezTo>
                    <a:pt x="3186" y="3028"/>
                    <a:pt x="2008" y="1074"/>
                    <a:pt x="215" y="30"/>
                  </a:cubicBezTo>
                  <a:cubicBezTo>
                    <a:pt x="184" y="10"/>
                    <a:pt x="153" y="1"/>
                    <a:pt x="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8"/>
            <p:cNvSpPr/>
            <p:nvPr/>
          </p:nvSpPr>
          <p:spPr>
            <a:xfrm>
              <a:off x="1761075" y="818875"/>
              <a:ext cx="160625" cy="2032875"/>
            </a:xfrm>
            <a:custGeom>
              <a:avLst/>
              <a:gdLst/>
              <a:ahLst/>
              <a:cxnLst/>
              <a:rect l="l" t="t" r="r" b="b"/>
              <a:pathLst>
                <a:path w="6425" h="81315" extrusionOk="0">
                  <a:moveTo>
                    <a:pt x="149" y="1"/>
                  </a:moveTo>
                  <a:cubicBezTo>
                    <a:pt x="110" y="1"/>
                    <a:pt x="71" y="20"/>
                    <a:pt x="54" y="70"/>
                  </a:cubicBezTo>
                  <a:cubicBezTo>
                    <a:pt x="27" y="70"/>
                    <a:pt x="27" y="97"/>
                    <a:pt x="27" y="124"/>
                  </a:cubicBezTo>
                  <a:cubicBezTo>
                    <a:pt x="27" y="178"/>
                    <a:pt x="54" y="204"/>
                    <a:pt x="81" y="231"/>
                  </a:cubicBezTo>
                  <a:cubicBezTo>
                    <a:pt x="1821" y="1248"/>
                    <a:pt x="2972" y="3175"/>
                    <a:pt x="2945" y="5022"/>
                  </a:cubicBezTo>
                  <a:cubicBezTo>
                    <a:pt x="2945" y="5076"/>
                    <a:pt x="2972" y="5129"/>
                    <a:pt x="2998" y="5156"/>
                  </a:cubicBezTo>
                  <a:cubicBezTo>
                    <a:pt x="4952" y="6119"/>
                    <a:pt x="6183" y="8073"/>
                    <a:pt x="6183" y="10268"/>
                  </a:cubicBezTo>
                  <a:cubicBezTo>
                    <a:pt x="6183" y="12436"/>
                    <a:pt x="4952" y="14390"/>
                    <a:pt x="2998" y="15354"/>
                  </a:cubicBezTo>
                  <a:cubicBezTo>
                    <a:pt x="2972" y="15380"/>
                    <a:pt x="2945" y="15461"/>
                    <a:pt x="2945" y="15487"/>
                  </a:cubicBezTo>
                  <a:cubicBezTo>
                    <a:pt x="2998" y="17334"/>
                    <a:pt x="1847" y="19235"/>
                    <a:pt x="108" y="20278"/>
                  </a:cubicBezTo>
                  <a:cubicBezTo>
                    <a:pt x="81" y="20278"/>
                    <a:pt x="27" y="20305"/>
                    <a:pt x="27" y="20359"/>
                  </a:cubicBezTo>
                  <a:cubicBezTo>
                    <a:pt x="27" y="20412"/>
                    <a:pt x="27" y="20466"/>
                    <a:pt x="81" y="20493"/>
                  </a:cubicBezTo>
                  <a:cubicBezTo>
                    <a:pt x="1821" y="21510"/>
                    <a:pt x="2891" y="23303"/>
                    <a:pt x="2945" y="25310"/>
                  </a:cubicBezTo>
                  <a:cubicBezTo>
                    <a:pt x="2945" y="25364"/>
                    <a:pt x="2972" y="25391"/>
                    <a:pt x="2998" y="25417"/>
                  </a:cubicBezTo>
                  <a:cubicBezTo>
                    <a:pt x="4952" y="26381"/>
                    <a:pt x="6183" y="28362"/>
                    <a:pt x="6183" y="30530"/>
                  </a:cubicBezTo>
                  <a:cubicBezTo>
                    <a:pt x="6183" y="32698"/>
                    <a:pt x="4952" y="34652"/>
                    <a:pt x="2998" y="35642"/>
                  </a:cubicBezTo>
                  <a:cubicBezTo>
                    <a:pt x="2972" y="35642"/>
                    <a:pt x="2945" y="35695"/>
                    <a:pt x="2945" y="35749"/>
                  </a:cubicBezTo>
                  <a:cubicBezTo>
                    <a:pt x="3105" y="37837"/>
                    <a:pt x="1633" y="39630"/>
                    <a:pt x="108" y="40540"/>
                  </a:cubicBezTo>
                  <a:cubicBezTo>
                    <a:pt x="81" y="40540"/>
                    <a:pt x="27" y="40594"/>
                    <a:pt x="27" y="40620"/>
                  </a:cubicBezTo>
                  <a:cubicBezTo>
                    <a:pt x="27" y="40674"/>
                    <a:pt x="27" y="40727"/>
                    <a:pt x="81" y="40754"/>
                  </a:cubicBezTo>
                  <a:cubicBezTo>
                    <a:pt x="1821" y="41771"/>
                    <a:pt x="2945" y="43645"/>
                    <a:pt x="2945" y="45545"/>
                  </a:cubicBezTo>
                  <a:cubicBezTo>
                    <a:pt x="2945" y="45545"/>
                    <a:pt x="2945" y="45545"/>
                    <a:pt x="2945" y="45572"/>
                  </a:cubicBezTo>
                  <a:cubicBezTo>
                    <a:pt x="2945" y="45626"/>
                    <a:pt x="2972" y="45652"/>
                    <a:pt x="2998" y="45679"/>
                  </a:cubicBezTo>
                  <a:cubicBezTo>
                    <a:pt x="4952" y="46669"/>
                    <a:pt x="6183" y="48623"/>
                    <a:pt x="6183" y="50791"/>
                  </a:cubicBezTo>
                  <a:cubicBezTo>
                    <a:pt x="6183" y="52959"/>
                    <a:pt x="4952" y="54913"/>
                    <a:pt x="2998" y="55904"/>
                  </a:cubicBezTo>
                  <a:cubicBezTo>
                    <a:pt x="2972" y="55930"/>
                    <a:pt x="2945" y="55957"/>
                    <a:pt x="2945" y="56011"/>
                  </a:cubicBezTo>
                  <a:cubicBezTo>
                    <a:pt x="2891" y="57991"/>
                    <a:pt x="1847" y="59785"/>
                    <a:pt x="108" y="60802"/>
                  </a:cubicBezTo>
                  <a:cubicBezTo>
                    <a:pt x="81" y="60828"/>
                    <a:pt x="27" y="60855"/>
                    <a:pt x="27" y="60882"/>
                  </a:cubicBezTo>
                  <a:cubicBezTo>
                    <a:pt x="27" y="60935"/>
                    <a:pt x="27" y="60989"/>
                    <a:pt x="81" y="61016"/>
                  </a:cubicBezTo>
                  <a:cubicBezTo>
                    <a:pt x="1821" y="62033"/>
                    <a:pt x="2891" y="63826"/>
                    <a:pt x="2945" y="65834"/>
                  </a:cubicBezTo>
                  <a:cubicBezTo>
                    <a:pt x="2945" y="65887"/>
                    <a:pt x="2972" y="65914"/>
                    <a:pt x="2998" y="65941"/>
                  </a:cubicBezTo>
                  <a:cubicBezTo>
                    <a:pt x="4952" y="66931"/>
                    <a:pt x="6183" y="68885"/>
                    <a:pt x="6183" y="71053"/>
                  </a:cubicBezTo>
                  <a:cubicBezTo>
                    <a:pt x="6183" y="73221"/>
                    <a:pt x="4952" y="75175"/>
                    <a:pt x="2998" y="76165"/>
                  </a:cubicBezTo>
                  <a:cubicBezTo>
                    <a:pt x="2972" y="76192"/>
                    <a:pt x="2945" y="76219"/>
                    <a:pt x="2945" y="76272"/>
                  </a:cubicBezTo>
                  <a:cubicBezTo>
                    <a:pt x="2891" y="78280"/>
                    <a:pt x="1821" y="80073"/>
                    <a:pt x="81" y="81090"/>
                  </a:cubicBezTo>
                  <a:cubicBezTo>
                    <a:pt x="27" y="81117"/>
                    <a:pt x="1" y="81197"/>
                    <a:pt x="54" y="81251"/>
                  </a:cubicBezTo>
                  <a:cubicBezTo>
                    <a:pt x="74" y="81290"/>
                    <a:pt x="122" y="81315"/>
                    <a:pt x="167" y="81315"/>
                  </a:cubicBezTo>
                  <a:cubicBezTo>
                    <a:pt x="184" y="81315"/>
                    <a:pt x="200" y="81311"/>
                    <a:pt x="215" y="81304"/>
                  </a:cubicBezTo>
                  <a:cubicBezTo>
                    <a:pt x="2008" y="80260"/>
                    <a:pt x="3105" y="78413"/>
                    <a:pt x="3186" y="76352"/>
                  </a:cubicBezTo>
                  <a:cubicBezTo>
                    <a:pt x="5193" y="75309"/>
                    <a:pt x="6424" y="73301"/>
                    <a:pt x="6424" y="71053"/>
                  </a:cubicBezTo>
                  <a:cubicBezTo>
                    <a:pt x="6424" y="68805"/>
                    <a:pt x="5193" y="66797"/>
                    <a:pt x="3186" y="65753"/>
                  </a:cubicBezTo>
                  <a:cubicBezTo>
                    <a:pt x="3132" y="63773"/>
                    <a:pt x="2088" y="61979"/>
                    <a:pt x="402" y="60909"/>
                  </a:cubicBezTo>
                  <a:cubicBezTo>
                    <a:pt x="2088" y="59865"/>
                    <a:pt x="3132" y="58072"/>
                    <a:pt x="3186" y="56091"/>
                  </a:cubicBezTo>
                  <a:cubicBezTo>
                    <a:pt x="5193" y="55047"/>
                    <a:pt x="6424" y="53040"/>
                    <a:pt x="6424" y="50791"/>
                  </a:cubicBezTo>
                  <a:cubicBezTo>
                    <a:pt x="6424" y="48543"/>
                    <a:pt x="5193" y="46536"/>
                    <a:pt x="3186" y="45492"/>
                  </a:cubicBezTo>
                  <a:cubicBezTo>
                    <a:pt x="3186" y="43591"/>
                    <a:pt x="2088" y="41718"/>
                    <a:pt x="402" y="40647"/>
                  </a:cubicBezTo>
                  <a:cubicBezTo>
                    <a:pt x="1901" y="39710"/>
                    <a:pt x="3320" y="37890"/>
                    <a:pt x="3186" y="35829"/>
                  </a:cubicBezTo>
                  <a:cubicBezTo>
                    <a:pt x="5193" y="34785"/>
                    <a:pt x="6424" y="32751"/>
                    <a:pt x="6424" y="30530"/>
                  </a:cubicBezTo>
                  <a:cubicBezTo>
                    <a:pt x="6424" y="28281"/>
                    <a:pt x="5193" y="26247"/>
                    <a:pt x="3186" y="25230"/>
                  </a:cubicBezTo>
                  <a:cubicBezTo>
                    <a:pt x="3105" y="23223"/>
                    <a:pt x="2062" y="21429"/>
                    <a:pt x="402" y="20386"/>
                  </a:cubicBezTo>
                  <a:cubicBezTo>
                    <a:pt x="2115" y="19315"/>
                    <a:pt x="3212" y="17415"/>
                    <a:pt x="3186" y="15541"/>
                  </a:cubicBezTo>
                  <a:cubicBezTo>
                    <a:pt x="5193" y="14524"/>
                    <a:pt x="6424" y="12490"/>
                    <a:pt x="6424" y="10268"/>
                  </a:cubicBezTo>
                  <a:cubicBezTo>
                    <a:pt x="6424" y="8020"/>
                    <a:pt x="5193" y="5986"/>
                    <a:pt x="3186" y="4969"/>
                  </a:cubicBezTo>
                  <a:lnTo>
                    <a:pt x="3186" y="4942"/>
                  </a:lnTo>
                  <a:cubicBezTo>
                    <a:pt x="3186" y="3041"/>
                    <a:pt x="2008" y="1061"/>
                    <a:pt x="215" y="17"/>
                  </a:cubicBezTo>
                  <a:cubicBezTo>
                    <a:pt x="195" y="7"/>
                    <a:pt x="172" y="1"/>
                    <a:pt x="1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8"/>
            <p:cNvSpPr/>
            <p:nvPr/>
          </p:nvSpPr>
          <p:spPr>
            <a:xfrm>
              <a:off x="1607850" y="566950"/>
              <a:ext cx="159950" cy="2033000"/>
            </a:xfrm>
            <a:custGeom>
              <a:avLst/>
              <a:gdLst/>
              <a:ahLst/>
              <a:cxnLst/>
              <a:rect l="l" t="t" r="r" b="b"/>
              <a:pathLst>
                <a:path w="6398" h="81320" extrusionOk="0">
                  <a:moveTo>
                    <a:pt x="119" y="1"/>
                  </a:moveTo>
                  <a:cubicBezTo>
                    <a:pt x="81" y="1"/>
                    <a:pt x="44" y="24"/>
                    <a:pt x="27" y="57"/>
                  </a:cubicBezTo>
                  <a:cubicBezTo>
                    <a:pt x="0"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71" y="17347"/>
                    <a:pt x="1847" y="19248"/>
                    <a:pt x="81" y="20292"/>
                  </a:cubicBezTo>
                  <a:cubicBezTo>
                    <a:pt x="54" y="20292"/>
                    <a:pt x="27" y="20318"/>
                    <a:pt x="0"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0"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64" y="58004"/>
                    <a:pt x="1820" y="59798"/>
                    <a:pt x="81" y="60815"/>
                  </a:cubicBezTo>
                  <a:cubicBezTo>
                    <a:pt x="54" y="60815"/>
                    <a:pt x="27" y="60868"/>
                    <a:pt x="0" y="60895"/>
                  </a:cubicBezTo>
                  <a:cubicBezTo>
                    <a:pt x="0" y="60949"/>
                    <a:pt x="27" y="61002"/>
                    <a:pt x="81" y="61029"/>
                  </a:cubicBezTo>
                  <a:cubicBezTo>
                    <a:pt x="1820" y="62046"/>
                    <a:pt x="2864"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64" y="78266"/>
                    <a:pt x="1820" y="80086"/>
                    <a:pt x="81" y="81076"/>
                  </a:cubicBezTo>
                  <a:cubicBezTo>
                    <a:pt x="27" y="81130"/>
                    <a:pt x="0" y="81183"/>
                    <a:pt x="27" y="81264"/>
                  </a:cubicBezTo>
                  <a:cubicBezTo>
                    <a:pt x="44" y="81297"/>
                    <a:pt x="81" y="81320"/>
                    <a:pt x="119" y="81320"/>
                  </a:cubicBezTo>
                  <a:cubicBezTo>
                    <a:pt x="143" y="81320"/>
                    <a:pt x="167" y="81311"/>
                    <a:pt x="188" y="81290"/>
                  </a:cubicBezTo>
                  <a:cubicBezTo>
                    <a:pt x="1981"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61" y="41731"/>
                    <a:pt x="375" y="40660"/>
                  </a:cubicBezTo>
                  <a:cubicBezTo>
                    <a:pt x="1901" y="39723"/>
                    <a:pt x="3292" y="37877"/>
                    <a:pt x="3185" y="35816"/>
                  </a:cubicBezTo>
                  <a:cubicBezTo>
                    <a:pt x="5166" y="34799"/>
                    <a:pt x="6397" y="32764"/>
                    <a:pt x="6397" y="30543"/>
                  </a:cubicBezTo>
                  <a:cubicBezTo>
                    <a:pt x="6397" y="28295"/>
                    <a:pt x="5166" y="26260"/>
                    <a:pt x="3185" y="25243"/>
                  </a:cubicBezTo>
                  <a:cubicBezTo>
                    <a:pt x="3078" y="23236"/>
                    <a:pt x="2061" y="21443"/>
                    <a:pt x="375" y="20399"/>
                  </a:cubicBezTo>
                  <a:cubicBezTo>
                    <a:pt x="2061" y="19328"/>
                    <a:pt x="3185" y="17454"/>
                    <a:pt x="3185" y="15608"/>
                  </a:cubicBezTo>
                  <a:cubicBezTo>
                    <a:pt x="3185" y="15608"/>
                    <a:pt x="3185" y="1558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8"/>
            <p:cNvSpPr/>
            <p:nvPr/>
          </p:nvSpPr>
          <p:spPr>
            <a:xfrm>
              <a:off x="1453950" y="818875"/>
              <a:ext cx="160600" cy="2032875"/>
            </a:xfrm>
            <a:custGeom>
              <a:avLst/>
              <a:gdLst/>
              <a:ahLst/>
              <a:cxnLst/>
              <a:rect l="l" t="t" r="r" b="b"/>
              <a:pathLst>
                <a:path w="6424" h="81315" extrusionOk="0">
                  <a:moveTo>
                    <a:pt x="136" y="1"/>
                  </a:moveTo>
                  <a:cubicBezTo>
                    <a:pt x="95" y="1"/>
                    <a:pt x="61" y="20"/>
                    <a:pt x="27" y="70"/>
                  </a:cubicBezTo>
                  <a:cubicBezTo>
                    <a:pt x="27" y="70"/>
                    <a:pt x="27" y="97"/>
                    <a:pt x="27" y="124"/>
                  </a:cubicBezTo>
                  <a:cubicBezTo>
                    <a:pt x="27" y="178"/>
                    <a:pt x="27"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34"/>
                    <a:pt x="2944" y="15487"/>
                  </a:cubicBezTo>
                  <a:cubicBezTo>
                    <a:pt x="2944" y="15514"/>
                    <a:pt x="2944" y="15568"/>
                    <a:pt x="2944" y="15595"/>
                  </a:cubicBezTo>
                  <a:cubicBezTo>
                    <a:pt x="2944" y="17415"/>
                    <a:pt x="1820" y="19261"/>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44" y="35642"/>
                    <a:pt x="2918"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72"/>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27" y="81251"/>
                  </a:cubicBezTo>
                  <a:cubicBezTo>
                    <a:pt x="66" y="81290"/>
                    <a:pt x="120" y="81315"/>
                    <a:pt x="167" y="81315"/>
                  </a:cubicBezTo>
                  <a:cubicBezTo>
                    <a:pt x="184" y="81315"/>
                    <a:pt x="200" y="81311"/>
                    <a:pt x="214" y="81304"/>
                  </a:cubicBezTo>
                  <a:cubicBezTo>
                    <a:pt x="2008" y="80260"/>
                    <a:pt x="3105" y="78413"/>
                    <a:pt x="3185" y="76352"/>
                  </a:cubicBezTo>
                  <a:cubicBezTo>
                    <a:pt x="5166" y="75309"/>
                    <a:pt x="6424" y="73301"/>
                    <a:pt x="6424" y="71053"/>
                  </a:cubicBezTo>
                  <a:cubicBezTo>
                    <a:pt x="6424" y="68805"/>
                    <a:pt x="5166" y="66797"/>
                    <a:pt x="3185" y="65753"/>
                  </a:cubicBezTo>
                  <a:cubicBezTo>
                    <a:pt x="3105" y="63773"/>
                    <a:pt x="2061" y="61979"/>
                    <a:pt x="375" y="60909"/>
                  </a:cubicBezTo>
                  <a:cubicBezTo>
                    <a:pt x="2061" y="59865"/>
                    <a:pt x="3105" y="58072"/>
                    <a:pt x="3185" y="56091"/>
                  </a:cubicBezTo>
                  <a:cubicBezTo>
                    <a:pt x="5166" y="55047"/>
                    <a:pt x="6424" y="53040"/>
                    <a:pt x="6424" y="50791"/>
                  </a:cubicBezTo>
                  <a:cubicBezTo>
                    <a:pt x="6424" y="48543"/>
                    <a:pt x="5193" y="46536"/>
                    <a:pt x="3185" y="45492"/>
                  </a:cubicBezTo>
                  <a:cubicBezTo>
                    <a:pt x="3159" y="43591"/>
                    <a:pt x="2088" y="41718"/>
                    <a:pt x="375" y="40647"/>
                  </a:cubicBezTo>
                  <a:cubicBezTo>
                    <a:pt x="1901" y="39710"/>
                    <a:pt x="3319" y="37890"/>
                    <a:pt x="3185" y="35829"/>
                  </a:cubicBezTo>
                  <a:cubicBezTo>
                    <a:pt x="5193" y="34785"/>
                    <a:pt x="6424" y="32751"/>
                    <a:pt x="6424" y="30530"/>
                  </a:cubicBezTo>
                  <a:cubicBezTo>
                    <a:pt x="6424" y="28281"/>
                    <a:pt x="5166" y="26247"/>
                    <a:pt x="3185" y="25230"/>
                  </a:cubicBezTo>
                  <a:cubicBezTo>
                    <a:pt x="3105" y="23223"/>
                    <a:pt x="2061" y="21429"/>
                    <a:pt x="375"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cubicBezTo>
                    <a:pt x="3185" y="3041"/>
                    <a:pt x="2008" y="1061"/>
                    <a:pt x="214" y="17"/>
                  </a:cubicBezTo>
                  <a:cubicBezTo>
                    <a:pt x="185" y="7"/>
                    <a:pt x="159" y="1"/>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8"/>
            <p:cNvSpPr/>
            <p:nvPr/>
          </p:nvSpPr>
          <p:spPr>
            <a:xfrm>
              <a:off x="1300050" y="566950"/>
              <a:ext cx="160600" cy="2033000"/>
            </a:xfrm>
            <a:custGeom>
              <a:avLst/>
              <a:gdLst/>
              <a:ahLst/>
              <a:cxnLst/>
              <a:rect l="l" t="t" r="r" b="b"/>
              <a:pathLst>
                <a:path w="6424" h="81320" extrusionOk="0">
                  <a:moveTo>
                    <a:pt x="146" y="1"/>
                  </a:moveTo>
                  <a:cubicBezTo>
                    <a:pt x="107" y="1"/>
                    <a:pt x="70" y="24"/>
                    <a:pt x="54" y="57"/>
                  </a:cubicBezTo>
                  <a:cubicBezTo>
                    <a:pt x="27" y="84"/>
                    <a:pt x="27" y="110"/>
                    <a:pt x="27" y="137"/>
                  </a:cubicBezTo>
                  <a:cubicBezTo>
                    <a:pt x="27" y="164"/>
                    <a:pt x="54" y="217"/>
                    <a:pt x="80" y="244"/>
                  </a:cubicBezTo>
                  <a:cubicBezTo>
                    <a:pt x="1820" y="1261"/>
                    <a:pt x="2971" y="3188"/>
                    <a:pt x="2944" y="5035"/>
                  </a:cubicBezTo>
                  <a:cubicBezTo>
                    <a:pt x="2944" y="5089"/>
                    <a:pt x="2971" y="5142"/>
                    <a:pt x="3025" y="5169"/>
                  </a:cubicBezTo>
                  <a:cubicBezTo>
                    <a:pt x="4952" y="6133"/>
                    <a:pt x="6183" y="8086"/>
                    <a:pt x="6183" y="10255"/>
                  </a:cubicBezTo>
                  <a:cubicBezTo>
                    <a:pt x="6183" y="12449"/>
                    <a:pt x="4952" y="14403"/>
                    <a:pt x="3025" y="15367"/>
                  </a:cubicBezTo>
                  <a:cubicBezTo>
                    <a:pt x="2971" y="15394"/>
                    <a:pt x="2944" y="15447"/>
                    <a:pt x="2944" y="15501"/>
                  </a:cubicBezTo>
                  <a:cubicBezTo>
                    <a:pt x="2998" y="17321"/>
                    <a:pt x="1847" y="19248"/>
                    <a:pt x="107" y="20292"/>
                  </a:cubicBezTo>
                  <a:cubicBezTo>
                    <a:pt x="80" y="20292"/>
                    <a:pt x="54" y="20318"/>
                    <a:pt x="27" y="20372"/>
                  </a:cubicBezTo>
                  <a:cubicBezTo>
                    <a:pt x="27" y="20425"/>
                    <a:pt x="27" y="20479"/>
                    <a:pt x="80" y="20506"/>
                  </a:cubicBezTo>
                  <a:cubicBezTo>
                    <a:pt x="1820" y="21496"/>
                    <a:pt x="2891" y="23316"/>
                    <a:pt x="2944" y="25324"/>
                  </a:cubicBezTo>
                  <a:cubicBezTo>
                    <a:pt x="2944" y="25350"/>
                    <a:pt x="2971" y="25404"/>
                    <a:pt x="3025" y="25431"/>
                  </a:cubicBezTo>
                  <a:cubicBezTo>
                    <a:pt x="4952" y="26394"/>
                    <a:pt x="6183" y="28348"/>
                    <a:pt x="6183" y="30543"/>
                  </a:cubicBezTo>
                  <a:cubicBezTo>
                    <a:pt x="6183" y="32711"/>
                    <a:pt x="4952" y="34665"/>
                    <a:pt x="3025" y="35628"/>
                  </a:cubicBezTo>
                  <a:cubicBezTo>
                    <a:pt x="2971" y="35655"/>
                    <a:pt x="2944" y="35709"/>
                    <a:pt x="2944" y="35762"/>
                  </a:cubicBezTo>
                  <a:cubicBezTo>
                    <a:pt x="3105" y="37823"/>
                    <a:pt x="1633" y="39643"/>
                    <a:pt x="107" y="40553"/>
                  </a:cubicBezTo>
                  <a:cubicBezTo>
                    <a:pt x="80" y="40553"/>
                    <a:pt x="54" y="40580"/>
                    <a:pt x="27" y="40633"/>
                  </a:cubicBezTo>
                  <a:cubicBezTo>
                    <a:pt x="27" y="40687"/>
                    <a:pt x="27" y="40741"/>
                    <a:pt x="80" y="40767"/>
                  </a:cubicBezTo>
                  <a:cubicBezTo>
                    <a:pt x="1820" y="41784"/>
                    <a:pt x="2944" y="43658"/>
                    <a:pt x="2944" y="45532"/>
                  </a:cubicBezTo>
                  <a:cubicBezTo>
                    <a:pt x="2944" y="45558"/>
                    <a:pt x="2944" y="45558"/>
                    <a:pt x="2944" y="45585"/>
                  </a:cubicBezTo>
                  <a:cubicBezTo>
                    <a:pt x="2944" y="45612"/>
                    <a:pt x="2971" y="45665"/>
                    <a:pt x="3025" y="45692"/>
                  </a:cubicBezTo>
                  <a:cubicBezTo>
                    <a:pt x="4952" y="46656"/>
                    <a:pt x="6183" y="48636"/>
                    <a:pt x="6183" y="50804"/>
                  </a:cubicBezTo>
                  <a:cubicBezTo>
                    <a:pt x="6183" y="52972"/>
                    <a:pt x="4952" y="54926"/>
                    <a:pt x="3025" y="55917"/>
                  </a:cubicBezTo>
                  <a:cubicBezTo>
                    <a:pt x="2971" y="55917"/>
                    <a:pt x="2944" y="55970"/>
                    <a:pt x="2944" y="56024"/>
                  </a:cubicBezTo>
                  <a:cubicBezTo>
                    <a:pt x="2891" y="58004"/>
                    <a:pt x="1847" y="59798"/>
                    <a:pt x="107" y="60815"/>
                  </a:cubicBezTo>
                  <a:cubicBezTo>
                    <a:pt x="80" y="60815"/>
                    <a:pt x="54" y="60868"/>
                    <a:pt x="27" y="60895"/>
                  </a:cubicBezTo>
                  <a:cubicBezTo>
                    <a:pt x="27" y="60949"/>
                    <a:pt x="27" y="61002"/>
                    <a:pt x="80" y="61029"/>
                  </a:cubicBezTo>
                  <a:cubicBezTo>
                    <a:pt x="1820" y="62046"/>
                    <a:pt x="2891" y="63839"/>
                    <a:pt x="2944" y="65847"/>
                  </a:cubicBezTo>
                  <a:cubicBezTo>
                    <a:pt x="2944" y="65900"/>
                    <a:pt x="2971" y="65927"/>
                    <a:pt x="3025" y="65954"/>
                  </a:cubicBezTo>
                  <a:cubicBezTo>
                    <a:pt x="4952" y="66944"/>
                    <a:pt x="6183" y="68898"/>
                    <a:pt x="6183" y="71066"/>
                  </a:cubicBezTo>
                  <a:cubicBezTo>
                    <a:pt x="6183" y="73234"/>
                    <a:pt x="4952" y="75188"/>
                    <a:pt x="3025" y="76178"/>
                  </a:cubicBezTo>
                  <a:cubicBezTo>
                    <a:pt x="2971" y="76178"/>
                    <a:pt x="2944" y="76232"/>
                    <a:pt x="2944" y="76285"/>
                  </a:cubicBezTo>
                  <a:cubicBezTo>
                    <a:pt x="2891" y="78266"/>
                    <a:pt x="1820" y="80086"/>
                    <a:pt x="80" y="81076"/>
                  </a:cubicBezTo>
                  <a:cubicBezTo>
                    <a:pt x="27" y="81130"/>
                    <a:pt x="0" y="81183"/>
                    <a:pt x="54" y="81264"/>
                  </a:cubicBezTo>
                  <a:cubicBezTo>
                    <a:pt x="70" y="81297"/>
                    <a:pt x="107" y="81320"/>
                    <a:pt x="146" y="81320"/>
                  </a:cubicBezTo>
                  <a:cubicBezTo>
                    <a:pt x="169" y="81320"/>
                    <a:pt x="194" y="81311"/>
                    <a:pt x="214" y="81290"/>
                  </a:cubicBezTo>
                  <a:cubicBezTo>
                    <a:pt x="2007" y="80273"/>
                    <a:pt x="3105" y="78427"/>
                    <a:pt x="3185" y="76366"/>
                  </a:cubicBezTo>
                  <a:cubicBezTo>
                    <a:pt x="5193" y="75322"/>
                    <a:pt x="6424" y="73314"/>
                    <a:pt x="6424" y="71066"/>
                  </a:cubicBezTo>
                  <a:cubicBezTo>
                    <a:pt x="6424" y="68818"/>
                    <a:pt x="5193" y="66784"/>
                    <a:pt x="3185" y="65766"/>
                  </a:cubicBezTo>
                  <a:cubicBezTo>
                    <a:pt x="3132" y="63786"/>
                    <a:pt x="2088" y="61992"/>
                    <a:pt x="402" y="60922"/>
                  </a:cubicBezTo>
                  <a:cubicBezTo>
                    <a:pt x="2088" y="59878"/>
                    <a:pt x="3132" y="58085"/>
                    <a:pt x="3185" y="56104"/>
                  </a:cubicBezTo>
                  <a:cubicBezTo>
                    <a:pt x="5193" y="55060"/>
                    <a:pt x="6424" y="53053"/>
                    <a:pt x="6424" y="50804"/>
                  </a:cubicBezTo>
                  <a:cubicBezTo>
                    <a:pt x="6424" y="48556"/>
                    <a:pt x="5193" y="46522"/>
                    <a:pt x="3185" y="45505"/>
                  </a:cubicBezTo>
                  <a:cubicBezTo>
                    <a:pt x="3185" y="43604"/>
                    <a:pt x="2088" y="41731"/>
                    <a:pt x="402" y="40660"/>
                  </a:cubicBezTo>
                  <a:cubicBezTo>
                    <a:pt x="1927" y="39723"/>
                    <a:pt x="3319" y="37903"/>
                    <a:pt x="3212" y="35816"/>
                  </a:cubicBezTo>
                  <a:cubicBezTo>
                    <a:pt x="5193" y="34799"/>
                    <a:pt x="6424" y="32764"/>
                    <a:pt x="6424" y="30543"/>
                  </a:cubicBezTo>
                  <a:cubicBezTo>
                    <a:pt x="6424" y="28295"/>
                    <a:pt x="5193" y="26260"/>
                    <a:pt x="3185" y="25243"/>
                  </a:cubicBezTo>
                  <a:cubicBezTo>
                    <a:pt x="3105" y="23236"/>
                    <a:pt x="2061" y="21443"/>
                    <a:pt x="402" y="20399"/>
                  </a:cubicBezTo>
                  <a:cubicBezTo>
                    <a:pt x="2088" y="19328"/>
                    <a:pt x="3185" y="17454"/>
                    <a:pt x="3185" y="15608"/>
                  </a:cubicBezTo>
                  <a:cubicBezTo>
                    <a:pt x="3185" y="15608"/>
                    <a:pt x="3185" y="15581"/>
                    <a:pt x="3185" y="15554"/>
                  </a:cubicBezTo>
                  <a:cubicBezTo>
                    <a:pt x="5193" y="14537"/>
                    <a:pt x="6424" y="12503"/>
                    <a:pt x="6424" y="10255"/>
                  </a:cubicBezTo>
                  <a:cubicBezTo>
                    <a:pt x="6424" y="8033"/>
                    <a:pt x="5193" y="5999"/>
                    <a:pt x="3185" y="4982"/>
                  </a:cubicBezTo>
                  <a:lnTo>
                    <a:pt x="3185" y="4955"/>
                  </a:lnTo>
                  <a:cubicBezTo>
                    <a:pt x="3185" y="3028"/>
                    <a:pt x="2007" y="1074"/>
                    <a:pt x="214" y="30"/>
                  </a:cubicBezTo>
                  <a:cubicBezTo>
                    <a:pt x="194" y="10"/>
                    <a:pt x="169" y="1"/>
                    <a:pt x="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8"/>
            <p:cNvSpPr/>
            <p:nvPr/>
          </p:nvSpPr>
          <p:spPr>
            <a:xfrm>
              <a:off x="1146800" y="818875"/>
              <a:ext cx="159950" cy="2032875"/>
            </a:xfrm>
            <a:custGeom>
              <a:avLst/>
              <a:gdLst/>
              <a:ahLst/>
              <a:cxnLst/>
              <a:rect l="l" t="t" r="r" b="b"/>
              <a:pathLst>
                <a:path w="6398" h="81315" extrusionOk="0">
                  <a:moveTo>
                    <a:pt x="123" y="1"/>
                  </a:moveTo>
                  <a:cubicBezTo>
                    <a:pt x="83" y="1"/>
                    <a:pt x="44" y="20"/>
                    <a:pt x="28" y="70"/>
                  </a:cubicBezTo>
                  <a:cubicBezTo>
                    <a:pt x="28" y="70"/>
                    <a:pt x="1" y="97"/>
                    <a:pt x="1" y="124"/>
                  </a:cubicBezTo>
                  <a:cubicBezTo>
                    <a:pt x="1" y="178"/>
                    <a:pt x="28" y="204"/>
                    <a:pt x="81" y="231"/>
                  </a:cubicBezTo>
                  <a:cubicBezTo>
                    <a:pt x="1821" y="1248"/>
                    <a:pt x="2972" y="3175"/>
                    <a:pt x="2918" y="5022"/>
                  </a:cubicBezTo>
                  <a:cubicBezTo>
                    <a:pt x="2918" y="5076"/>
                    <a:pt x="2945" y="5129"/>
                    <a:pt x="2998" y="5156"/>
                  </a:cubicBezTo>
                  <a:cubicBezTo>
                    <a:pt x="4952" y="6119"/>
                    <a:pt x="6157" y="8073"/>
                    <a:pt x="6157" y="10268"/>
                  </a:cubicBezTo>
                  <a:cubicBezTo>
                    <a:pt x="6157" y="12436"/>
                    <a:pt x="4952" y="14390"/>
                    <a:pt x="2998" y="15354"/>
                  </a:cubicBezTo>
                  <a:cubicBezTo>
                    <a:pt x="2945" y="15380"/>
                    <a:pt x="2918" y="15434"/>
                    <a:pt x="2918" y="15487"/>
                  </a:cubicBezTo>
                  <a:cubicBezTo>
                    <a:pt x="2998" y="17334"/>
                    <a:pt x="1848" y="19235"/>
                    <a:pt x="81" y="20278"/>
                  </a:cubicBezTo>
                  <a:cubicBezTo>
                    <a:pt x="54" y="20278"/>
                    <a:pt x="28" y="20305"/>
                    <a:pt x="1" y="20359"/>
                  </a:cubicBezTo>
                  <a:cubicBezTo>
                    <a:pt x="1" y="20412"/>
                    <a:pt x="28" y="20466"/>
                    <a:pt x="81" y="20493"/>
                  </a:cubicBezTo>
                  <a:cubicBezTo>
                    <a:pt x="1794" y="21510"/>
                    <a:pt x="2865" y="23303"/>
                    <a:pt x="2918" y="25310"/>
                  </a:cubicBezTo>
                  <a:cubicBezTo>
                    <a:pt x="2918" y="25364"/>
                    <a:pt x="2945"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079" y="37837"/>
                    <a:pt x="1633" y="39630"/>
                    <a:pt x="81" y="40540"/>
                  </a:cubicBezTo>
                  <a:cubicBezTo>
                    <a:pt x="54" y="40540"/>
                    <a:pt x="28" y="40594"/>
                    <a:pt x="1" y="40620"/>
                  </a:cubicBezTo>
                  <a:cubicBezTo>
                    <a:pt x="1" y="40674"/>
                    <a:pt x="28"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81" y="60802"/>
                  </a:cubicBezTo>
                  <a:cubicBezTo>
                    <a:pt x="54" y="60828"/>
                    <a:pt x="28" y="60855"/>
                    <a:pt x="1" y="60882"/>
                  </a:cubicBezTo>
                  <a:cubicBezTo>
                    <a:pt x="1" y="60935"/>
                    <a:pt x="28"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8" y="81117"/>
                    <a:pt x="1" y="81197"/>
                    <a:pt x="28" y="81251"/>
                  </a:cubicBezTo>
                  <a:cubicBezTo>
                    <a:pt x="47" y="81290"/>
                    <a:pt x="95" y="81315"/>
                    <a:pt x="151" y="81315"/>
                  </a:cubicBezTo>
                  <a:cubicBezTo>
                    <a:pt x="172" y="81315"/>
                    <a:pt x="193" y="81311"/>
                    <a:pt x="215" y="81304"/>
                  </a:cubicBezTo>
                  <a:cubicBezTo>
                    <a:pt x="1981" y="80260"/>
                    <a:pt x="3106" y="78413"/>
                    <a:pt x="3186" y="76352"/>
                  </a:cubicBezTo>
                  <a:cubicBezTo>
                    <a:pt x="5167" y="75309"/>
                    <a:pt x="6398" y="73301"/>
                    <a:pt x="6398" y="71053"/>
                  </a:cubicBezTo>
                  <a:cubicBezTo>
                    <a:pt x="6398" y="68805"/>
                    <a:pt x="5167" y="66797"/>
                    <a:pt x="3186" y="65753"/>
                  </a:cubicBezTo>
                  <a:cubicBezTo>
                    <a:pt x="3106" y="63773"/>
                    <a:pt x="2062" y="61979"/>
                    <a:pt x="375" y="60909"/>
                  </a:cubicBezTo>
                  <a:cubicBezTo>
                    <a:pt x="2062" y="59865"/>
                    <a:pt x="3106" y="58072"/>
                    <a:pt x="3186" y="56091"/>
                  </a:cubicBezTo>
                  <a:cubicBezTo>
                    <a:pt x="5167" y="55047"/>
                    <a:pt x="6398" y="53040"/>
                    <a:pt x="6398" y="50791"/>
                  </a:cubicBezTo>
                  <a:cubicBezTo>
                    <a:pt x="6398" y="48543"/>
                    <a:pt x="5167" y="46536"/>
                    <a:pt x="3186" y="45492"/>
                  </a:cubicBezTo>
                  <a:cubicBezTo>
                    <a:pt x="3159" y="43591"/>
                    <a:pt x="2088" y="41718"/>
                    <a:pt x="375" y="40647"/>
                  </a:cubicBezTo>
                  <a:cubicBezTo>
                    <a:pt x="1901" y="39710"/>
                    <a:pt x="3293" y="37890"/>
                    <a:pt x="3186" y="35829"/>
                  </a:cubicBezTo>
                  <a:cubicBezTo>
                    <a:pt x="5167" y="34785"/>
                    <a:pt x="6398" y="32751"/>
                    <a:pt x="6398" y="30530"/>
                  </a:cubicBezTo>
                  <a:cubicBezTo>
                    <a:pt x="6398" y="28281"/>
                    <a:pt x="5167" y="26247"/>
                    <a:pt x="3186" y="25230"/>
                  </a:cubicBezTo>
                  <a:cubicBezTo>
                    <a:pt x="3079" y="23223"/>
                    <a:pt x="2062" y="21429"/>
                    <a:pt x="375" y="20386"/>
                  </a:cubicBezTo>
                  <a:cubicBezTo>
                    <a:pt x="2088" y="19315"/>
                    <a:pt x="3186" y="17415"/>
                    <a:pt x="3186" y="15541"/>
                  </a:cubicBezTo>
                  <a:cubicBezTo>
                    <a:pt x="5167" y="14524"/>
                    <a:pt x="6398" y="12490"/>
                    <a:pt x="6398" y="10268"/>
                  </a:cubicBezTo>
                  <a:cubicBezTo>
                    <a:pt x="6398" y="8020"/>
                    <a:pt x="5167" y="5986"/>
                    <a:pt x="3186" y="4969"/>
                  </a:cubicBezTo>
                  <a:lnTo>
                    <a:pt x="3186" y="4942"/>
                  </a:lnTo>
                  <a:cubicBezTo>
                    <a:pt x="3186" y="3041"/>
                    <a:pt x="1981" y="1061"/>
                    <a:pt x="188" y="17"/>
                  </a:cubicBezTo>
                  <a:cubicBezTo>
                    <a:pt x="169" y="7"/>
                    <a:pt x="145" y="1"/>
                    <a:pt x="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8"/>
            <p:cNvSpPr/>
            <p:nvPr/>
          </p:nvSpPr>
          <p:spPr>
            <a:xfrm>
              <a:off x="992900" y="566950"/>
              <a:ext cx="160625" cy="2033000"/>
            </a:xfrm>
            <a:custGeom>
              <a:avLst/>
              <a:gdLst/>
              <a:ahLst/>
              <a:cxnLst/>
              <a:rect l="l" t="t" r="r" b="b"/>
              <a:pathLst>
                <a:path w="6425" h="81320" extrusionOk="0">
                  <a:moveTo>
                    <a:pt x="145" y="1"/>
                  </a:moveTo>
                  <a:cubicBezTo>
                    <a:pt x="104" y="1"/>
                    <a:pt x="60" y="24"/>
                    <a:pt x="27" y="57"/>
                  </a:cubicBezTo>
                  <a:cubicBezTo>
                    <a:pt x="27" y="84"/>
                    <a:pt x="27" y="110"/>
                    <a:pt x="27" y="137"/>
                  </a:cubicBezTo>
                  <a:cubicBezTo>
                    <a:pt x="27" y="164"/>
                    <a:pt x="54"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72" y="15394"/>
                    <a:pt x="2945" y="15447"/>
                    <a:pt x="2945" y="15501"/>
                  </a:cubicBezTo>
                  <a:cubicBezTo>
                    <a:pt x="2998" y="17347"/>
                    <a:pt x="1847" y="19248"/>
                    <a:pt x="108" y="20292"/>
                  </a:cubicBezTo>
                  <a:cubicBezTo>
                    <a:pt x="54" y="20292"/>
                    <a:pt x="27" y="20318"/>
                    <a:pt x="27" y="20372"/>
                  </a:cubicBezTo>
                  <a:cubicBezTo>
                    <a:pt x="1" y="20425"/>
                    <a:pt x="27" y="20479"/>
                    <a:pt x="81" y="20506"/>
                  </a:cubicBezTo>
                  <a:cubicBezTo>
                    <a:pt x="1794" y="21496"/>
                    <a:pt x="2865" y="23289"/>
                    <a:pt x="2945" y="25324"/>
                  </a:cubicBezTo>
                  <a:cubicBezTo>
                    <a:pt x="2945" y="25350"/>
                    <a:pt x="2972" y="25404"/>
                    <a:pt x="2998" y="25431"/>
                  </a:cubicBezTo>
                  <a:cubicBezTo>
                    <a:pt x="4952" y="26394"/>
                    <a:pt x="6157" y="28348"/>
                    <a:pt x="6157" y="30543"/>
                  </a:cubicBezTo>
                  <a:cubicBezTo>
                    <a:pt x="6157" y="32711"/>
                    <a:pt x="4952" y="34665"/>
                    <a:pt x="2998" y="35628"/>
                  </a:cubicBezTo>
                  <a:cubicBezTo>
                    <a:pt x="2972" y="35655"/>
                    <a:pt x="2945" y="35709"/>
                    <a:pt x="2945" y="35762"/>
                  </a:cubicBezTo>
                  <a:cubicBezTo>
                    <a:pt x="3105"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0" y="81297"/>
                    <a:pt x="104" y="81320"/>
                    <a:pt x="145" y="81320"/>
                  </a:cubicBezTo>
                  <a:cubicBezTo>
                    <a:pt x="170" y="81320"/>
                    <a:pt x="194" y="81311"/>
                    <a:pt x="215" y="81290"/>
                  </a:cubicBezTo>
                  <a:cubicBezTo>
                    <a:pt x="2008" y="80273"/>
                    <a:pt x="3105" y="78427"/>
                    <a:pt x="3186" y="76366"/>
                  </a:cubicBezTo>
                  <a:cubicBezTo>
                    <a:pt x="5193" y="75322"/>
                    <a:pt x="6424" y="73314"/>
                    <a:pt x="6424" y="71066"/>
                  </a:cubicBezTo>
                  <a:cubicBezTo>
                    <a:pt x="6424" y="68818"/>
                    <a:pt x="5193" y="66784"/>
                    <a:pt x="3186" y="65766"/>
                  </a:cubicBezTo>
                  <a:cubicBezTo>
                    <a:pt x="3105" y="63786"/>
                    <a:pt x="2088" y="61992"/>
                    <a:pt x="402" y="60922"/>
                  </a:cubicBezTo>
                  <a:cubicBezTo>
                    <a:pt x="2088" y="59878"/>
                    <a:pt x="3105" y="58085"/>
                    <a:pt x="3186" y="56104"/>
                  </a:cubicBezTo>
                  <a:cubicBezTo>
                    <a:pt x="5193" y="55060"/>
                    <a:pt x="6424" y="53053"/>
                    <a:pt x="6424" y="50804"/>
                  </a:cubicBezTo>
                  <a:cubicBezTo>
                    <a:pt x="6424" y="48556"/>
                    <a:pt x="5193" y="46522"/>
                    <a:pt x="3186" y="45505"/>
                  </a:cubicBezTo>
                  <a:cubicBezTo>
                    <a:pt x="3159" y="43604"/>
                    <a:pt x="2088" y="41731"/>
                    <a:pt x="402" y="40660"/>
                  </a:cubicBezTo>
                  <a:cubicBezTo>
                    <a:pt x="1901" y="39723"/>
                    <a:pt x="3320" y="37877"/>
                    <a:pt x="3186" y="35816"/>
                  </a:cubicBezTo>
                  <a:cubicBezTo>
                    <a:pt x="5193" y="34799"/>
                    <a:pt x="6424" y="32764"/>
                    <a:pt x="6424" y="30543"/>
                  </a:cubicBezTo>
                  <a:cubicBezTo>
                    <a:pt x="6424" y="28295"/>
                    <a:pt x="5193" y="26260"/>
                    <a:pt x="3186" y="25243"/>
                  </a:cubicBezTo>
                  <a:cubicBezTo>
                    <a:pt x="3105" y="23236"/>
                    <a:pt x="2062" y="21443"/>
                    <a:pt x="402" y="20399"/>
                  </a:cubicBezTo>
                  <a:cubicBezTo>
                    <a:pt x="2088" y="19328"/>
                    <a:pt x="3186" y="17454"/>
                    <a:pt x="3186" y="15608"/>
                  </a:cubicBezTo>
                  <a:cubicBezTo>
                    <a:pt x="3186" y="15608"/>
                    <a:pt x="3186" y="15581"/>
                    <a:pt x="3186" y="15554"/>
                  </a:cubicBezTo>
                  <a:cubicBezTo>
                    <a:pt x="5193" y="14537"/>
                    <a:pt x="6424" y="12503"/>
                    <a:pt x="6424" y="10255"/>
                  </a:cubicBezTo>
                  <a:cubicBezTo>
                    <a:pt x="6424" y="8033"/>
                    <a:pt x="5193" y="5999"/>
                    <a:pt x="3186" y="4982"/>
                  </a:cubicBezTo>
                  <a:lnTo>
                    <a:pt x="3186" y="4955"/>
                  </a:lnTo>
                  <a:cubicBezTo>
                    <a:pt x="3186" y="3028"/>
                    <a:pt x="2008" y="1074"/>
                    <a:pt x="215" y="30"/>
                  </a:cubicBezTo>
                  <a:cubicBezTo>
                    <a:pt x="194" y="10"/>
                    <a:pt x="170" y="1"/>
                    <a:pt x="1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8"/>
            <p:cNvSpPr/>
            <p:nvPr/>
          </p:nvSpPr>
          <p:spPr>
            <a:xfrm>
              <a:off x="839675" y="818875"/>
              <a:ext cx="159950" cy="2032875"/>
            </a:xfrm>
            <a:custGeom>
              <a:avLst/>
              <a:gdLst/>
              <a:ahLst/>
              <a:cxnLst/>
              <a:rect l="l" t="t" r="r" b="b"/>
              <a:pathLst>
                <a:path w="6398" h="81315" extrusionOk="0">
                  <a:moveTo>
                    <a:pt x="122" y="1"/>
                  </a:moveTo>
                  <a:cubicBezTo>
                    <a:pt x="83" y="1"/>
                    <a:pt x="44" y="20"/>
                    <a:pt x="27" y="70"/>
                  </a:cubicBezTo>
                  <a:cubicBezTo>
                    <a:pt x="0" y="70"/>
                    <a:pt x="0" y="97"/>
                    <a:pt x="0" y="124"/>
                  </a:cubicBezTo>
                  <a:cubicBezTo>
                    <a:pt x="0" y="178"/>
                    <a:pt x="27" y="204"/>
                    <a:pt x="54" y="231"/>
                  </a:cubicBezTo>
                  <a:cubicBezTo>
                    <a:pt x="1794" y="1248"/>
                    <a:pt x="2971" y="3175"/>
                    <a:pt x="2918" y="5022"/>
                  </a:cubicBezTo>
                  <a:cubicBezTo>
                    <a:pt x="2918" y="5076"/>
                    <a:pt x="2945" y="5129"/>
                    <a:pt x="2998" y="5156"/>
                  </a:cubicBezTo>
                  <a:cubicBezTo>
                    <a:pt x="4925" y="6119"/>
                    <a:pt x="6156" y="8073"/>
                    <a:pt x="6156" y="10268"/>
                  </a:cubicBezTo>
                  <a:cubicBezTo>
                    <a:pt x="6156" y="12436"/>
                    <a:pt x="4925" y="14390"/>
                    <a:pt x="2998" y="15354"/>
                  </a:cubicBezTo>
                  <a:cubicBezTo>
                    <a:pt x="2945" y="15380"/>
                    <a:pt x="2918" y="15434"/>
                    <a:pt x="2918" y="15487"/>
                  </a:cubicBezTo>
                  <a:cubicBezTo>
                    <a:pt x="2971" y="17334"/>
                    <a:pt x="1847" y="19235"/>
                    <a:pt x="81" y="20278"/>
                  </a:cubicBezTo>
                  <a:cubicBezTo>
                    <a:pt x="54" y="20278"/>
                    <a:pt x="27" y="20305"/>
                    <a:pt x="0" y="20359"/>
                  </a:cubicBezTo>
                  <a:cubicBezTo>
                    <a:pt x="0" y="20412"/>
                    <a:pt x="27" y="20466"/>
                    <a:pt x="54" y="20493"/>
                  </a:cubicBezTo>
                  <a:cubicBezTo>
                    <a:pt x="1794" y="21510"/>
                    <a:pt x="2864" y="23303"/>
                    <a:pt x="2918" y="25310"/>
                  </a:cubicBezTo>
                  <a:cubicBezTo>
                    <a:pt x="2918" y="25364"/>
                    <a:pt x="2945" y="25391"/>
                    <a:pt x="2998" y="25417"/>
                  </a:cubicBezTo>
                  <a:cubicBezTo>
                    <a:pt x="4925" y="26381"/>
                    <a:pt x="6156" y="28362"/>
                    <a:pt x="6156" y="30530"/>
                  </a:cubicBezTo>
                  <a:cubicBezTo>
                    <a:pt x="6156" y="32698"/>
                    <a:pt x="4925" y="34652"/>
                    <a:pt x="2998" y="35642"/>
                  </a:cubicBezTo>
                  <a:cubicBezTo>
                    <a:pt x="2945" y="35642"/>
                    <a:pt x="2918" y="35695"/>
                    <a:pt x="2918" y="35749"/>
                  </a:cubicBezTo>
                  <a:cubicBezTo>
                    <a:pt x="3078" y="37837"/>
                    <a:pt x="1606" y="39630"/>
                    <a:pt x="81" y="40540"/>
                  </a:cubicBezTo>
                  <a:cubicBezTo>
                    <a:pt x="54" y="40540"/>
                    <a:pt x="27" y="40594"/>
                    <a:pt x="0" y="40620"/>
                  </a:cubicBezTo>
                  <a:cubicBezTo>
                    <a:pt x="0" y="40674"/>
                    <a:pt x="27" y="40727"/>
                    <a:pt x="54" y="40754"/>
                  </a:cubicBezTo>
                  <a:cubicBezTo>
                    <a:pt x="1794" y="41771"/>
                    <a:pt x="2918" y="43645"/>
                    <a:pt x="2918" y="45545"/>
                  </a:cubicBezTo>
                  <a:cubicBezTo>
                    <a:pt x="2918" y="45545"/>
                    <a:pt x="2918" y="45545"/>
                    <a:pt x="2918" y="45572"/>
                  </a:cubicBezTo>
                  <a:cubicBezTo>
                    <a:pt x="2918" y="45626"/>
                    <a:pt x="2945" y="45652"/>
                    <a:pt x="2998" y="45679"/>
                  </a:cubicBezTo>
                  <a:cubicBezTo>
                    <a:pt x="4925" y="46669"/>
                    <a:pt x="6156" y="48623"/>
                    <a:pt x="6156" y="50791"/>
                  </a:cubicBezTo>
                  <a:cubicBezTo>
                    <a:pt x="6156" y="52959"/>
                    <a:pt x="4925" y="54913"/>
                    <a:pt x="2998" y="55904"/>
                  </a:cubicBezTo>
                  <a:cubicBezTo>
                    <a:pt x="2945" y="55930"/>
                    <a:pt x="2918" y="55957"/>
                    <a:pt x="2918" y="56011"/>
                  </a:cubicBezTo>
                  <a:cubicBezTo>
                    <a:pt x="2864" y="57991"/>
                    <a:pt x="1820" y="59785"/>
                    <a:pt x="81" y="60802"/>
                  </a:cubicBezTo>
                  <a:cubicBezTo>
                    <a:pt x="54" y="60828"/>
                    <a:pt x="27" y="60855"/>
                    <a:pt x="0" y="60882"/>
                  </a:cubicBezTo>
                  <a:cubicBezTo>
                    <a:pt x="0" y="60935"/>
                    <a:pt x="27" y="60989"/>
                    <a:pt x="54" y="61016"/>
                  </a:cubicBezTo>
                  <a:cubicBezTo>
                    <a:pt x="1794" y="62033"/>
                    <a:pt x="2864" y="63826"/>
                    <a:pt x="2918" y="65834"/>
                  </a:cubicBezTo>
                  <a:cubicBezTo>
                    <a:pt x="2918" y="65887"/>
                    <a:pt x="2945" y="65914"/>
                    <a:pt x="2998" y="65941"/>
                  </a:cubicBezTo>
                  <a:cubicBezTo>
                    <a:pt x="4925" y="66931"/>
                    <a:pt x="6156" y="68885"/>
                    <a:pt x="6156" y="71053"/>
                  </a:cubicBezTo>
                  <a:cubicBezTo>
                    <a:pt x="6156" y="73221"/>
                    <a:pt x="4925" y="75175"/>
                    <a:pt x="2998" y="76165"/>
                  </a:cubicBezTo>
                  <a:cubicBezTo>
                    <a:pt x="2945" y="76192"/>
                    <a:pt x="2918" y="76219"/>
                    <a:pt x="2918" y="76272"/>
                  </a:cubicBezTo>
                  <a:cubicBezTo>
                    <a:pt x="2864" y="78280"/>
                    <a:pt x="1794" y="80073"/>
                    <a:pt x="81" y="81090"/>
                  </a:cubicBezTo>
                  <a:cubicBezTo>
                    <a:pt x="0" y="81117"/>
                    <a:pt x="0" y="81197"/>
                    <a:pt x="27" y="81251"/>
                  </a:cubicBezTo>
                  <a:cubicBezTo>
                    <a:pt x="47" y="81290"/>
                    <a:pt x="95" y="81315"/>
                    <a:pt x="140" y="81315"/>
                  </a:cubicBezTo>
                  <a:cubicBezTo>
                    <a:pt x="157" y="81315"/>
                    <a:pt x="173" y="81311"/>
                    <a:pt x="188" y="81304"/>
                  </a:cubicBezTo>
                  <a:cubicBezTo>
                    <a:pt x="1981" y="80260"/>
                    <a:pt x="3105" y="78413"/>
                    <a:pt x="3159" y="76352"/>
                  </a:cubicBezTo>
                  <a:cubicBezTo>
                    <a:pt x="5166" y="75309"/>
                    <a:pt x="6397" y="73301"/>
                    <a:pt x="6397" y="71053"/>
                  </a:cubicBezTo>
                  <a:cubicBezTo>
                    <a:pt x="6397" y="68805"/>
                    <a:pt x="5166" y="66797"/>
                    <a:pt x="3159" y="65753"/>
                  </a:cubicBezTo>
                  <a:cubicBezTo>
                    <a:pt x="3105" y="63773"/>
                    <a:pt x="2061" y="61979"/>
                    <a:pt x="375" y="60909"/>
                  </a:cubicBezTo>
                  <a:cubicBezTo>
                    <a:pt x="2061" y="59865"/>
                    <a:pt x="3105" y="58072"/>
                    <a:pt x="3159" y="56091"/>
                  </a:cubicBezTo>
                  <a:cubicBezTo>
                    <a:pt x="5166" y="55047"/>
                    <a:pt x="6397" y="53040"/>
                    <a:pt x="6397" y="50791"/>
                  </a:cubicBezTo>
                  <a:cubicBezTo>
                    <a:pt x="6397" y="48543"/>
                    <a:pt x="5166" y="46536"/>
                    <a:pt x="3159" y="45492"/>
                  </a:cubicBezTo>
                  <a:cubicBezTo>
                    <a:pt x="3159" y="43591"/>
                    <a:pt x="2061" y="41718"/>
                    <a:pt x="375" y="40647"/>
                  </a:cubicBezTo>
                  <a:cubicBezTo>
                    <a:pt x="1901" y="39710"/>
                    <a:pt x="3292" y="37890"/>
                    <a:pt x="3185" y="35829"/>
                  </a:cubicBezTo>
                  <a:cubicBezTo>
                    <a:pt x="5166" y="34785"/>
                    <a:pt x="6397" y="32751"/>
                    <a:pt x="6397" y="30530"/>
                  </a:cubicBezTo>
                  <a:cubicBezTo>
                    <a:pt x="6397" y="28281"/>
                    <a:pt x="5166" y="26247"/>
                    <a:pt x="3159" y="25230"/>
                  </a:cubicBezTo>
                  <a:cubicBezTo>
                    <a:pt x="3078" y="23223"/>
                    <a:pt x="2035" y="21429"/>
                    <a:pt x="375" y="20386"/>
                  </a:cubicBezTo>
                  <a:cubicBezTo>
                    <a:pt x="2061" y="19315"/>
                    <a:pt x="3159" y="17441"/>
                    <a:pt x="3159" y="15595"/>
                  </a:cubicBezTo>
                  <a:cubicBezTo>
                    <a:pt x="3159" y="15595"/>
                    <a:pt x="3159" y="15568"/>
                    <a:pt x="3159" y="15541"/>
                  </a:cubicBezTo>
                  <a:cubicBezTo>
                    <a:pt x="5166" y="14524"/>
                    <a:pt x="6397" y="12490"/>
                    <a:pt x="6397" y="10268"/>
                  </a:cubicBezTo>
                  <a:cubicBezTo>
                    <a:pt x="6397" y="8020"/>
                    <a:pt x="5166" y="5986"/>
                    <a:pt x="3159" y="4969"/>
                  </a:cubicBezTo>
                  <a:lnTo>
                    <a:pt x="3159" y="4942"/>
                  </a:lnTo>
                  <a:cubicBezTo>
                    <a:pt x="3159" y="3041"/>
                    <a:pt x="1981" y="1061"/>
                    <a:pt x="188" y="17"/>
                  </a:cubicBezTo>
                  <a:cubicBezTo>
                    <a:pt x="168" y="7"/>
                    <a:pt x="145" y="1"/>
                    <a:pt x="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8"/>
            <p:cNvSpPr/>
            <p:nvPr/>
          </p:nvSpPr>
          <p:spPr>
            <a:xfrm>
              <a:off x="685775" y="566950"/>
              <a:ext cx="159950" cy="2033000"/>
            </a:xfrm>
            <a:custGeom>
              <a:avLst/>
              <a:gdLst/>
              <a:ahLst/>
              <a:cxnLst/>
              <a:rect l="l" t="t" r="r" b="b"/>
              <a:pathLst>
                <a:path w="6398" h="81320" extrusionOk="0">
                  <a:moveTo>
                    <a:pt x="119" y="1"/>
                  </a:moveTo>
                  <a:cubicBezTo>
                    <a:pt x="81" y="1"/>
                    <a:pt x="44" y="24"/>
                    <a:pt x="27" y="57"/>
                  </a:cubicBezTo>
                  <a:cubicBezTo>
                    <a:pt x="27"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98" y="17347"/>
                    <a:pt x="1847" y="19248"/>
                    <a:pt x="81" y="20292"/>
                  </a:cubicBezTo>
                  <a:cubicBezTo>
                    <a:pt x="54" y="20292"/>
                    <a:pt x="27" y="20318"/>
                    <a:pt x="27"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27"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91" y="58004"/>
                    <a:pt x="1820" y="59798"/>
                    <a:pt x="81" y="60815"/>
                  </a:cubicBezTo>
                  <a:cubicBezTo>
                    <a:pt x="54" y="60815"/>
                    <a:pt x="27" y="60868"/>
                    <a:pt x="27" y="60895"/>
                  </a:cubicBezTo>
                  <a:cubicBezTo>
                    <a:pt x="0" y="60949"/>
                    <a:pt x="27" y="61002"/>
                    <a:pt x="81" y="61029"/>
                  </a:cubicBezTo>
                  <a:cubicBezTo>
                    <a:pt x="1820" y="62046"/>
                    <a:pt x="2891"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91" y="78293"/>
                    <a:pt x="1820" y="80086"/>
                    <a:pt x="81" y="81076"/>
                  </a:cubicBezTo>
                  <a:cubicBezTo>
                    <a:pt x="27" y="81130"/>
                    <a:pt x="0" y="81183"/>
                    <a:pt x="27" y="81264"/>
                  </a:cubicBezTo>
                  <a:cubicBezTo>
                    <a:pt x="60" y="81297"/>
                    <a:pt x="93" y="81320"/>
                    <a:pt x="133" y="81320"/>
                  </a:cubicBezTo>
                  <a:cubicBezTo>
                    <a:pt x="157" y="81320"/>
                    <a:pt x="184" y="81311"/>
                    <a:pt x="214" y="81290"/>
                  </a:cubicBezTo>
                  <a:cubicBezTo>
                    <a:pt x="2008"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88" y="41731"/>
                    <a:pt x="375" y="40660"/>
                  </a:cubicBezTo>
                  <a:cubicBezTo>
                    <a:pt x="1901" y="39723"/>
                    <a:pt x="3292" y="37903"/>
                    <a:pt x="3185" y="35816"/>
                  </a:cubicBezTo>
                  <a:cubicBezTo>
                    <a:pt x="5166" y="34799"/>
                    <a:pt x="6397" y="32764"/>
                    <a:pt x="6397" y="30543"/>
                  </a:cubicBezTo>
                  <a:cubicBezTo>
                    <a:pt x="6397" y="28295"/>
                    <a:pt x="5166" y="26260"/>
                    <a:pt x="3185" y="25243"/>
                  </a:cubicBezTo>
                  <a:cubicBezTo>
                    <a:pt x="3078" y="23236"/>
                    <a:pt x="2061" y="21443"/>
                    <a:pt x="375" y="20399"/>
                  </a:cubicBezTo>
                  <a:cubicBezTo>
                    <a:pt x="2088" y="19328"/>
                    <a:pt x="3185" y="1740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8"/>
            <p:cNvSpPr/>
            <p:nvPr/>
          </p:nvSpPr>
          <p:spPr>
            <a:xfrm>
              <a:off x="531875" y="818875"/>
              <a:ext cx="160600" cy="2032875"/>
            </a:xfrm>
            <a:custGeom>
              <a:avLst/>
              <a:gdLst/>
              <a:ahLst/>
              <a:cxnLst/>
              <a:rect l="l" t="t" r="r" b="b"/>
              <a:pathLst>
                <a:path w="6424" h="81315" extrusionOk="0">
                  <a:moveTo>
                    <a:pt x="147" y="1"/>
                  </a:moveTo>
                  <a:cubicBezTo>
                    <a:pt x="106" y="1"/>
                    <a:pt x="61" y="20"/>
                    <a:pt x="27" y="70"/>
                  </a:cubicBezTo>
                  <a:cubicBezTo>
                    <a:pt x="27" y="70"/>
                    <a:pt x="27" y="97"/>
                    <a:pt x="27" y="124"/>
                  </a:cubicBezTo>
                  <a:cubicBezTo>
                    <a:pt x="27" y="178"/>
                    <a:pt x="54"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61"/>
                    <a:pt x="2944" y="15487"/>
                  </a:cubicBezTo>
                  <a:cubicBezTo>
                    <a:pt x="2998" y="17334"/>
                    <a:pt x="1847" y="19235"/>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71" y="35642"/>
                    <a:pt x="2944"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45"/>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54" y="81251"/>
                  </a:cubicBezTo>
                  <a:cubicBezTo>
                    <a:pt x="73" y="81290"/>
                    <a:pt x="122" y="81315"/>
                    <a:pt x="167" y="81315"/>
                  </a:cubicBezTo>
                  <a:cubicBezTo>
                    <a:pt x="184" y="81315"/>
                    <a:pt x="200" y="81311"/>
                    <a:pt x="214" y="81304"/>
                  </a:cubicBezTo>
                  <a:cubicBezTo>
                    <a:pt x="2008" y="80260"/>
                    <a:pt x="3105" y="78413"/>
                    <a:pt x="3185" y="76352"/>
                  </a:cubicBezTo>
                  <a:cubicBezTo>
                    <a:pt x="5193" y="75309"/>
                    <a:pt x="6424" y="73301"/>
                    <a:pt x="6424" y="71053"/>
                  </a:cubicBezTo>
                  <a:cubicBezTo>
                    <a:pt x="6424" y="68805"/>
                    <a:pt x="5193" y="66797"/>
                    <a:pt x="3185" y="65753"/>
                  </a:cubicBezTo>
                  <a:cubicBezTo>
                    <a:pt x="3105" y="63773"/>
                    <a:pt x="2088" y="61979"/>
                    <a:pt x="402" y="60909"/>
                  </a:cubicBezTo>
                  <a:cubicBezTo>
                    <a:pt x="2088" y="59865"/>
                    <a:pt x="3105" y="58072"/>
                    <a:pt x="3185" y="56091"/>
                  </a:cubicBezTo>
                  <a:cubicBezTo>
                    <a:pt x="5193" y="55047"/>
                    <a:pt x="6424" y="53040"/>
                    <a:pt x="6424" y="50791"/>
                  </a:cubicBezTo>
                  <a:cubicBezTo>
                    <a:pt x="6424" y="48543"/>
                    <a:pt x="5193" y="46536"/>
                    <a:pt x="3185" y="45492"/>
                  </a:cubicBezTo>
                  <a:cubicBezTo>
                    <a:pt x="3185" y="43591"/>
                    <a:pt x="2088" y="41718"/>
                    <a:pt x="402" y="40647"/>
                  </a:cubicBezTo>
                  <a:cubicBezTo>
                    <a:pt x="1900" y="39710"/>
                    <a:pt x="3319" y="37890"/>
                    <a:pt x="3185" y="35829"/>
                  </a:cubicBezTo>
                  <a:cubicBezTo>
                    <a:pt x="5193" y="34785"/>
                    <a:pt x="6424" y="32751"/>
                    <a:pt x="6424" y="30530"/>
                  </a:cubicBezTo>
                  <a:cubicBezTo>
                    <a:pt x="6424" y="28281"/>
                    <a:pt x="5193" y="26247"/>
                    <a:pt x="3185" y="25230"/>
                  </a:cubicBezTo>
                  <a:cubicBezTo>
                    <a:pt x="3105" y="23223"/>
                    <a:pt x="2061" y="21429"/>
                    <a:pt x="402"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lnTo>
                    <a:pt x="3185" y="4942"/>
                  </a:lnTo>
                  <a:cubicBezTo>
                    <a:pt x="3185" y="3041"/>
                    <a:pt x="2008" y="1061"/>
                    <a:pt x="214" y="17"/>
                  </a:cubicBezTo>
                  <a:cubicBezTo>
                    <a:pt x="195" y="7"/>
                    <a:pt x="171"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8"/>
            <p:cNvSpPr/>
            <p:nvPr/>
          </p:nvSpPr>
          <p:spPr>
            <a:xfrm>
              <a:off x="378625" y="566950"/>
              <a:ext cx="159950" cy="2033000"/>
            </a:xfrm>
            <a:custGeom>
              <a:avLst/>
              <a:gdLst/>
              <a:ahLst/>
              <a:cxnLst/>
              <a:rect l="l" t="t" r="r" b="b"/>
              <a:pathLst>
                <a:path w="6398" h="81320" extrusionOk="0">
                  <a:moveTo>
                    <a:pt x="120" y="1"/>
                  </a:moveTo>
                  <a:cubicBezTo>
                    <a:pt x="81" y="1"/>
                    <a:pt x="44" y="24"/>
                    <a:pt x="28" y="57"/>
                  </a:cubicBezTo>
                  <a:cubicBezTo>
                    <a:pt x="1" y="84"/>
                    <a:pt x="1" y="110"/>
                    <a:pt x="1" y="137"/>
                  </a:cubicBezTo>
                  <a:cubicBezTo>
                    <a:pt x="1" y="164"/>
                    <a:pt x="28" y="217"/>
                    <a:pt x="54" y="244"/>
                  </a:cubicBezTo>
                  <a:cubicBezTo>
                    <a:pt x="1821" y="1261"/>
                    <a:pt x="2972" y="3188"/>
                    <a:pt x="2918" y="5035"/>
                  </a:cubicBezTo>
                  <a:cubicBezTo>
                    <a:pt x="2918" y="5116"/>
                    <a:pt x="2945" y="5142"/>
                    <a:pt x="2999" y="5169"/>
                  </a:cubicBezTo>
                  <a:cubicBezTo>
                    <a:pt x="4952" y="6133"/>
                    <a:pt x="6157" y="8086"/>
                    <a:pt x="6157" y="10255"/>
                  </a:cubicBezTo>
                  <a:cubicBezTo>
                    <a:pt x="6157" y="12449"/>
                    <a:pt x="4952" y="14403"/>
                    <a:pt x="2999" y="15367"/>
                  </a:cubicBezTo>
                  <a:cubicBezTo>
                    <a:pt x="2945" y="15394"/>
                    <a:pt x="2918" y="15447"/>
                    <a:pt x="2918" y="15501"/>
                  </a:cubicBezTo>
                  <a:cubicBezTo>
                    <a:pt x="2972" y="17347"/>
                    <a:pt x="1848" y="19248"/>
                    <a:pt x="81" y="20292"/>
                  </a:cubicBezTo>
                  <a:cubicBezTo>
                    <a:pt x="54" y="20292"/>
                    <a:pt x="28" y="20318"/>
                    <a:pt x="1" y="20372"/>
                  </a:cubicBezTo>
                  <a:cubicBezTo>
                    <a:pt x="1" y="20425"/>
                    <a:pt x="28" y="20479"/>
                    <a:pt x="54" y="20506"/>
                  </a:cubicBezTo>
                  <a:cubicBezTo>
                    <a:pt x="1794" y="21496"/>
                    <a:pt x="2865" y="23316"/>
                    <a:pt x="2918" y="25324"/>
                  </a:cubicBezTo>
                  <a:cubicBezTo>
                    <a:pt x="2918" y="25350"/>
                    <a:pt x="2945" y="25404"/>
                    <a:pt x="2999" y="25431"/>
                  </a:cubicBezTo>
                  <a:cubicBezTo>
                    <a:pt x="4952" y="26394"/>
                    <a:pt x="6157" y="28348"/>
                    <a:pt x="6157" y="30543"/>
                  </a:cubicBezTo>
                  <a:cubicBezTo>
                    <a:pt x="6157" y="32711"/>
                    <a:pt x="4952" y="34665"/>
                    <a:pt x="2999" y="35628"/>
                  </a:cubicBezTo>
                  <a:cubicBezTo>
                    <a:pt x="2945" y="35655"/>
                    <a:pt x="2918" y="35709"/>
                    <a:pt x="2918" y="35762"/>
                  </a:cubicBezTo>
                  <a:cubicBezTo>
                    <a:pt x="3079" y="37823"/>
                    <a:pt x="1607" y="39643"/>
                    <a:pt x="81" y="40553"/>
                  </a:cubicBezTo>
                  <a:cubicBezTo>
                    <a:pt x="54" y="40553"/>
                    <a:pt x="28" y="40580"/>
                    <a:pt x="1" y="40633"/>
                  </a:cubicBezTo>
                  <a:cubicBezTo>
                    <a:pt x="1" y="40687"/>
                    <a:pt x="28" y="40741"/>
                    <a:pt x="54" y="40767"/>
                  </a:cubicBezTo>
                  <a:cubicBezTo>
                    <a:pt x="1794" y="41784"/>
                    <a:pt x="2918" y="43658"/>
                    <a:pt x="2918" y="45532"/>
                  </a:cubicBezTo>
                  <a:cubicBezTo>
                    <a:pt x="2918" y="45558"/>
                    <a:pt x="2918" y="45558"/>
                    <a:pt x="2918" y="45585"/>
                  </a:cubicBezTo>
                  <a:cubicBezTo>
                    <a:pt x="2918" y="45612"/>
                    <a:pt x="2945" y="45665"/>
                    <a:pt x="2999" y="45692"/>
                  </a:cubicBezTo>
                  <a:cubicBezTo>
                    <a:pt x="4952" y="46656"/>
                    <a:pt x="6157" y="48636"/>
                    <a:pt x="6157" y="50804"/>
                  </a:cubicBezTo>
                  <a:cubicBezTo>
                    <a:pt x="6157" y="52972"/>
                    <a:pt x="4952" y="54926"/>
                    <a:pt x="2999" y="55917"/>
                  </a:cubicBezTo>
                  <a:cubicBezTo>
                    <a:pt x="2945" y="55917"/>
                    <a:pt x="2918" y="55970"/>
                    <a:pt x="2918" y="56024"/>
                  </a:cubicBezTo>
                  <a:cubicBezTo>
                    <a:pt x="2865" y="58004"/>
                    <a:pt x="1821" y="59798"/>
                    <a:pt x="81" y="60815"/>
                  </a:cubicBezTo>
                  <a:cubicBezTo>
                    <a:pt x="54" y="60815"/>
                    <a:pt x="28" y="60868"/>
                    <a:pt x="1" y="60895"/>
                  </a:cubicBezTo>
                  <a:cubicBezTo>
                    <a:pt x="1" y="60949"/>
                    <a:pt x="28" y="61002"/>
                    <a:pt x="54" y="61029"/>
                  </a:cubicBezTo>
                  <a:cubicBezTo>
                    <a:pt x="1794" y="62046"/>
                    <a:pt x="2865" y="63839"/>
                    <a:pt x="2918" y="65847"/>
                  </a:cubicBezTo>
                  <a:cubicBezTo>
                    <a:pt x="2918" y="65900"/>
                    <a:pt x="2945" y="65927"/>
                    <a:pt x="2999" y="65954"/>
                  </a:cubicBezTo>
                  <a:cubicBezTo>
                    <a:pt x="4952" y="66944"/>
                    <a:pt x="6157" y="68898"/>
                    <a:pt x="6157" y="71066"/>
                  </a:cubicBezTo>
                  <a:cubicBezTo>
                    <a:pt x="6157" y="73234"/>
                    <a:pt x="4952" y="75188"/>
                    <a:pt x="2999" y="76178"/>
                  </a:cubicBezTo>
                  <a:cubicBezTo>
                    <a:pt x="2945" y="76178"/>
                    <a:pt x="2918" y="76232"/>
                    <a:pt x="2918" y="76285"/>
                  </a:cubicBezTo>
                  <a:cubicBezTo>
                    <a:pt x="2865" y="78293"/>
                    <a:pt x="1821" y="80086"/>
                    <a:pt x="81" y="81076"/>
                  </a:cubicBezTo>
                  <a:cubicBezTo>
                    <a:pt x="1" y="81130"/>
                    <a:pt x="1" y="81183"/>
                    <a:pt x="28" y="81264"/>
                  </a:cubicBezTo>
                  <a:cubicBezTo>
                    <a:pt x="44" y="81297"/>
                    <a:pt x="81" y="81320"/>
                    <a:pt x="120" y="81320"/>
                  </a:cubicBezTo>
                  <a:cubicBezTo>
                    <a:pt x="143" y="81320"/>
                    <a:pt x="168" y="81311"/>
                    <a:pt x="188" y="81290"/>
                  </a:cubicBezTo>
                  <a:cubicBezTo>
                    <a:pt x="1981" y="80273"/>
                    <a:pt x="3106" y="78427"/>
                    <a:pt x="3159" y="76366"/>
                  </a:cubicBezTo>
                  <a:cubicBezTo>
                    <a:pt x="5167" y="75322"/>
                    <a:pt x="6398" y="73314"/>
                    <a:pt x="6398" y="71066"/>
                  </a:cubicBezTo>
                  <a:cubicBezTo>
                    <a:pt x="6398" y="68818"/>
                    <a:pt x="5167" y="66784"/>
                    <a:pt x="3159" y="65766"/>
                  </a:cubicBezTo>
                  <a:cubicBezTo>
                    <a:pt x="3106" y="63786"/>
                    <a:pt x="2062" y="61992"/>
                    <a:pt x="376" y="60922"/>
                  </a:cubicBezTo>
                  <a:cubicBezTo>
                    <a:pt x="2062" y="59878"/>
                    <a:pt x="3106" y="58085"/>
                    <a:pt x="3159" y="56104"/>
                  </a:cubicBezTo>
                  <a:cubicBezTo>
                    <a:pt x="5167" y="55060"/>
                    <a:pt x="6398" y="53053"/>
                    <a:pt x="6398" y="50804"/>
                  </a:cubicBezTo>
                  <a:cubicBezTo>
                    <a:pt x="6398" y="48556"/>
                    <a:pt x="5167" y="46522"/>
                    <a:pt x="3159" y="45505"/>
                  </a:cubicBezTo>
                  <a:cubicBezTo>
                    <a:pt x="3159" y="43604"/>
                    <a:pt x="2062" y="41731"/>
                    <a:pt x="376" y="40660"/>
                  </a:cubicBezTo>
                  <a:cubicBezTo>
                    <a:pt x="1901" y="39723"/>
                    <a:pt x="3293" y="37903"/>
                    <a:pt x="3186" y="35816"/>
                  </a:cubicBezTo>
                  <a:cubicBezTo>
                    <a:pt x="5167" y="34799"/>
                    <a:pt x="6398" y="32764"/>
                    <a:pt x="6398" y="30543"/>
                  </a:cubicBezTo>
                  <a:cubicBezTo>
                    <a:pt x="6398" y="28295"/>
                    <a:pt x="5167" y="26260"/>
                    <a:pt x="3159" y="25243"/>
                  </a:cubicBezTo>
                  <a:cubicBezTo>
                    <a:pt x="3079" y="23236"/>
                    <a:pt x="2035" y="21443"/>
                    <a:pt x="376" y="20399"/>
                  </a:cubicBezTo>
                  <a:cubicBezTo>
                    <a:pt x="2089" y="19328"/>
                    <a:pt x="3186" y="17401"/>
                    <a:pt x="3186" y="15554"/>
                  </a:cubicBezTo>
                  <a:cubicBezTo>
                    <a:pt x="5167" y="14537"/>
                    <a:pt x="6398" y="12503"/>
                    <a:pt x="6398" y="10255"/>
                  </a:cubicBezTo>
                  <a:cubicBezTo>
                    <a:pt x="6398" y="8033"/>
                    <a:pt x="5167" y="5999"/>
                    <a:pt x="3186" y="4982"/>
                  </a:cubicBezTo>
                  <a:lnTo>
                    <a:pt x="3186" y="4955"/>
                  </a:lnTo>
                  <a:cubicBezTo>
                    <a:pt x="3186" y="3028"/>
                    <a:pt x="1981" y="1074"/>
                    <a:pt x="188" y="30"/>
                  </a:cubicBezTo>
                  <a:cubicBezTo>
                    <a:pt x="168" y="10"/>
                    <a:pt x="143" y="1"/>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8"/>
            <p:cNvSpPr/>
            <p:nvPr/>
          </p:nvSpPr>
          <p:spPr>
            <a:xfrm>
              <a:off x="224725" y="818875"/>
              <a:ext cx="159950" cy="2032875"/>
            </a:xfrm>
            <a:custGeom>
              <a:avLst/>
              <a:gdLst/>
              <a:ahLst/>
              <a:cxnLst/>
              <a:rect l="l" t="t" r="r" b="b"/>
              <a:pathLst>
                <a:path w="6398" h="81315" extrusionOk="0">
                  <a:moveTo>
                    <a:pt x="129" y="1"/>
                  </a:moveTo>
                  <a:cubicBezTo>
                    <a:pt x="83" y="1"/>
                    <a:pt x="44" y="20"/>
                    <a:pt x="27" y="70"/>
                  </a:cubicBezTo>
                  <a:cubicBezTo>
                    <a:pt x="27" y="70"/>
                    <a:pt x="1" y="97"/>
                    <a:pt x="1" y="124"/>
                  </a:cubicBezTo>
                  <a:cubicBezTo>
                    <a:pt x="1" y="178"/>
                    <a:pt x="27" y="204"/>
                    <a:pt x="81" y="231"/>
                  </a:cubicBezTo>
                  <a:cubicBezTo>
                    <a:pt x="1821" y="1248"/>
                    <a:pt x="2972" y="3175"/>
                    <a:pt x="2918" y="5022"/>
                  </a:cubicBezTo>
                  <a:cubicBezTo>
                    <a:pt x="2945" y="5076"/>
                    <a:pt x="2945" y="5129"/>
                    <a:pt x="2998" y="5156"/>
                  </a:cubicBezTo>
                  <a:cubicBezTo>
                    <a:pt x="4952" y="6119"/>
                    <a:pt x="6157" y="8073"/>
                    <a:pt x="6157" y="10268"/>
                  </a:cubicBezTo>
                  <a:cubicBezTo>
                    <a:pt x="6157" y="12436"/>
                    <a:pt x="4952" y="14390"/>
                    <a:pt x="2998" y="15354"/>
                  </a:cubicBezTo>
                  <a:cubicBezTo>
                    <a:pt x="2945" y="15380"/>
                    <a:pt x="2918" y="15461"/>
                    <a:pt x="2918" y="15487"/>
                  </a:cubicBezTo>
                  <a:cubicBezTo>
                    <a:pt x="2998" y="17334"/>
                    <a:pt x="1848" y="19235"/>
                    <a:pt x="108" y="20278"/>
                  </a:cubicBezTo>
                  <a:cubicBezTo>
                    <a:pt x="54" y="20278"/>
                    <a:pt x="27" y="20305"/>
                    <a:pt x="27" y="20359"/>
                  </a:cubicBezTo>
                  <a:cubicBezTo>
                    <a:pt x="1" y="20412"/>
                    <a:pt x="27" y="20466"/>
                    <a:pt x="81" y="20493"/>
                  </a:cubicBezTo>
                  <a:cubicBezTo>
                    <a:pt x="1794" y="21510"/>
                    <a:pt x="2865" y="23303"/>
                    <a:pt x="2918" y="25310"/>
                  </a:cubicBezTo>
                  <a:cubicBezTo>
                    <a:pt x="2945" y="25364"/>
                    <a:pt x="2972"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106" y="37837"/>
                    <a:pt x="1633" y="39630"/>
                    <a:pt x="108" y="40540"/>
                  </a:cubicBezTo>
                  <a:cubicBezTo>
                    <a:pt x="54" y="40540"/>
                    <a:pt x="27" y="40594"/>
                    <a:pt x="27" y="40620"/>
                  </a:cubicBezTo>
                  <a:cubicBezTo>
                    <a:pt x="1" y="40674"/>
                    <a:pt x="27"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108" y="60802"/>
                  </a:cubicBezTo>
                  <a:cubicBezTo>
                    <a:pt x="54" y="60828"/>
                    <a:pt x="27" y="60855"/>
                    <a:pt x="27" y="60882"/>
                  </a:cubicBezTo>
                  <a:cubicBezTo>
                    <a:pt x="1" y="60935"/>
                    <a:pt x="27"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7" y="81117"/>
                    <a:pt x="1" y="81197"/>
                    <a:pt x="27" y="81251"/>
                  </a:cubicBezTo>
                  <a:cubicBezTo>
                    <a:pt x="67" y="81290"/>
                    <a:pt x="106" y="81315"/>
                    <a:pt x="156" y="81315"/>
                  </a:cubicBezTo>
                  <a:cubicBezTo>
                    <a:pt x="174" y="81315"/>
                    <a:pt x="193" y="81311"/>
                    <a:pt x="215" y="81304"/>
                  </a:cubicBezTo>
                  <a:cubicBezTo>
                    <a:pt x="2008" y="80260"/>
                    <a:pt x="3106" y="78413"/>
                    <a:pt x="3186" y="76352"/>
                  </a:cubicBezTo>
                  <a:cubicBezTo>
                    <a:pt x="5166" y="75309"/>
                    <a:pt x="6398" y="73301"/>
                    <a:pt x="6398" y="71053"/>
                  </a:cubicBezTo>
                  <a:cubicBezTo>
                    <a:pt x="6398" y="68805"/>
                    <a:pt x="5166" y="66797"/>
                    <a:pt x="3186" y="65753"/>
                  </a:cubicBezTo>
                  <a:cubicBezTo>
                    <a:pt x="3106" y="63773"/>
                    <a:pt x="2062" y="61979"/>
                    <a:pt x="375" y="60909"/>
                  </a:cubicBezTo>
                  <a:cubicBezTo>
                    <a:pt x="2062" y="59865"/>
                    <a:pt x="3106" y="58072"/>
                    <a:pt x="3186" y="56091"/>
                  </a:cubicBezTo>
                  <a:cubicBezTo>
                    <a:pt x="5166" y="55047"/>
                    <a:pt x="6398" y="53040"/>
                    <a:pt x="6398" y="50791"/>
                  </a:cubicBezTo>
                  <a:cubicBezTo>
                    <a:pt x="6398" y="48543"/>
                    <a:pt x="5166" y="46536"/>
                    <a:pt x="3186" y="45492"/>
                  </a:cubicBezTo>
                  <a:cubicBezTo>
                    <a:pt x="3159" y="43591"/>
                    <a:pt x="2088" y="41718"/>
                    <a:pt x="375" y="40647"/>
                  </a:cubicBezTo>
                  <a:cubicBezTo>
                    <a:pt x="1901" y="39710"/>
                    <a:pt x="3320" y="37890"/>
                    <a:pt x="3186" y="35829"/>
                  </a:cubicBezTo>
                  <a:cubicBezTo>
                    <a:pt x="5166" y="34785"/>
                    <a:pt x="6398" y="32751"/>
                    <a:pt x="6398" y="30530"/>
                  </a:cubicBezTo>
                  <a:cubicBezTo>
                    <a:pt x="6398" y="28281"/>
                    <a:pt x="5166" y="26247"/>
                    <a:pt x="3186" y="25230"/>
                  </a:cubicBezTo>
                  <a:cubicBezTo>
                    <a:pt x="3079" y="23223"/>
                    <a:pt x="2062" y="21429"/>
                    <a:pt x="375" y="20386"/>
                  </a:cubicBezTo>
                  <a:cubicBezTo>
                    <a:pt x="2088" y="19315"/>
                    <a:pt x="3186" y="17441"/>
                    <a:pt x="3186" y="15595"/>
                  </a:cubicBezTo>
                  <a:cubicBezTo>
                    <a:pt x="3186" y="15595"/>
                    <a:pt x="3186" y="15568"/>
                    <a:pt x="3186" y="15541"/>
                  </a:cubicBezTo>
                  <a:cubicBezTo>
                    <a:pt x="5166" y="14524"/>
                    <a:pt x="6398" y="12490"/>
                    <a:pt x="6398" y="10268"/>
                  </a:cubicBezTo>
                  <a:cubicBezTo>
                    <a:pt x="6398" y="8020"/>
                    <a:pt x="5166" y="5986"/>
                    <a:pt x="3186" y="4969"/>
                  </a:cubicBezTo>
                  <a:lnTo>
                    <a:pt x="3186" y="4942"/>
                  </a:lnTo>
                  <a:cubicBezTo>
                    <a:pt x="3186" y="3041"/>
                    <a:pt x="1981" y="1061"/>
                    <a:pt x="215" y="17"/>
                  </a:cubicBezTo>
                  <a:cubicBezTo>
                    <a:pt x="185" y="7"/>
                    <a:pt x="156" y="1"/>
                    <a:pt x="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8"/>
            <p:cNvSpPr/>
            <p:nvPr/>
          </p:nvSpPr>
          <p:spPr>
            <a:xfrm>
              <a:off x="1914975" y="2593575"/>
              <a:ext cx="160625" cy="2032875"/>
            </a:xfrm>
            <a:custGeom>
              <a:avLst/>
              <a:gdLst/>
              <a:ahLst/>
              <a:cxnLst/>
              <a:rect l="l" t="t" r="r" b="b"/>
              <a:pathLst>
                <a:path w="6425" h="81315" extrusionOk="0">
                  <a:moveTo>
                    <a:pt x="151" y="1"/>
                  </a:moveTo>
                  <a:cubicBezTo>
                    <a:pt x="95" y="1"/>
                    <a:pt x="47" y="26"/>
                    <a:pt x="27" y="65"/>
                  </a:cubicBezTo>
                  <a:cubicBezTo>
                    <a:pt x="27" y="92"/>
                    <a:pt x="27" y="118"/>
                    <a:pt x="27" y="118"/>
                  </a:cubicBezTo>
                  <a:cubicBezTo>
                    <a:pt x="27" y="172"/>
                    <a:pt x="27"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45" y="15402"/>
                    <a:pt x="2945" y="15428"/>
                    <a:pt x="2945" y="15482"/>
                  </a:cubicBezTo>
                  <a:cubicBezTo>
                    <a:pt x="2998" y="17355"/>
                    <a:pt x="1848"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45" y="35663"/>
                    <a:pt x="2918" y="35717"/>
                    <a:pt x="2945" y="35770"/>
                  </a:cubicBezTo>
                  <a:cubicBezTo>
                    <a:pt x="3106"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45"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6" y="78408"/>
                    <a:pt x="3186" y="76347"/>
                  </a:cubicBezTo>
                  <a:cubicBezTo>
                    <a:pt x="5166" y="75330"/>
                    <a:pt x="6424" y="73296"/>
                    <a:pt x="6424" y="71047"/>
                  </a:cubicBezTo>
                  <a:cubicBezTo>
                    <a:pt x="6424" y="68826"/>
                    <a:pt x="5166" y="66792"/>
                    <a:pt x="3186" y="65748"/>
                  </a:cubicBezTo>
                  <a:cubicBezTo>
                    <a:pt x="3106" y="63767"/>
                    <a:pt x="2062" y="61974"/>
                    <a:pt x="375" y="60930"/>
                  </a:cubicBezTo>
                  <a:cubicBezTo>
                    <a:pt x="2062" y="59859"/>
                    <a:pt x="3106" y="58093"/>
                    <a:pt x="3186" y="56085"/>
                  </a:cubicBezTo>
                  <a:cubicBezTo>
                    <a:pt x="5166" y="55068"/>
                    <a:pt x="6424" y="53034"/>
                    <a:pt x="6424" y="50786"/>
                  </a:cubicBezTo>
                  <a:cubicBezTo>
                    <a:pt x="6424" y="48537"/>
                    <a:pt x="5166" y="46530"/>
                    <a:pt x="3186" y="45486"/>
                  </a:cubicBezTo>
                  <a:cubicBezTo>
                    <a:pt x="3159" y="43586"/>
                    <a:pt x="2088" y="41739"/>
                    <a:pt x="375" y="40668"/>
                  </a:cubicBezTo>
                  <a:cubicBezTo>
                    <a:pt x="1901" y="39705"/>
                    <a:pt x="3320" y="37885"/>
                    <a:pt x="3186" y="35824"/>
                  </a:cubicBezTo>
                  <a:cubicBezTo>
                    <a:pt x="5193" y="34780"/>
                    <a:pt x="6424" y="32772"/>
                    <a:pt x="6424" y="30524"/>
                  </a:cubicBezTo>
                  <a:cubicBezTo>
                    <a:pt x="6424" y="28276"/>
                    <a:pt x="5166" y="26268"/>
                    <a:pt x="3186" y="25225"/>
                  </a:cubicBezTo>
                  <a:cubicBezTo>
                    <a:pt x="3106" y="23244"/>
                    <a:pt x="2062" y="21451"/>
                    <a:pt x="375" y="20407"/>
                  </a:cubicBezTo>
                  <a:cubicBezTo>
                    <a:pt x="2088" y="19336"/>
                    <a:pt x="3186" y="17436"/>
                    <a:pt x="3186" y="15616"/>
                  </a:cubicBezTo>
                  <a:cubicBezTo>
                    <a:pt x="3186" y="15589"/>
                    <a:pt x="3186" y="15562"/>
                    <a:pt x="3186" y="15562"/>
                  </a:cubicBezTo>
                  <a:cubicBezTo>
                    <a:pt x="5166" y="14518"/>
                    <a:pt x="6424" y="12511"/>
                    <a:pt x="6424" y="10263"/>
                  </a:cubicBezTo>
                  <a:cubicBezTo>
                    <a:pt x="6424" y="8014"/>
                    <a:pt x="5166" y="6007"/>
                    <a:pt x="3186" y="4963"/>
                  </a:cubicBezTo>
                  <a:cubicBezTo>
                    <a:pt x="3186" y="3036"/>
                    <a:pt x="2008" y="1055"/>
                    <a:pt x="215" y="11"/>
                  </a:cubicBezTo>
                  <a:cubicBezTo>
                    <a:pt x="193" y="4"/>
                    <a:pt x="172"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8"/>
            <p:cNvSpPr/>
            <p:nvPr/>
          </p:nvSpPr>
          <p:spPr>
            <a:xfrm>
              <a:off x="1761075" y="2845375"/>
              <a:ext cx="160625" cy="2032675"/>
            </a:xfrm>
            <a:custGeom>
              <a:avLst/>
              <a:gdLst/>
              <a:ahLst/>
              <a:cxnLst/>
              <a:rect l="l" t="t" r="r" b="b"/>
              <a:pathLst>
                <a:path w="6425" h="81307" extrusionOk="0">
                  <a:moveTo>
                    <a:pt x="146" y="1"/>
                  </a:moveTo>
                  <a:cubicBezTo>
                    <a:pt x="108" y="1"/>
                    <a:pt x="71" y="24"/>
                    <a:pt x="54" y="57"/>
                  </a:cubicBezTo>
                  <a:cubicBezTo>
                    <a:pt x="27" y="84"/>
                    <a:pt x="27" y="110"/>
                    <a:pt x="27" y="137"/>
                  </a:cubicBezTo>
                  <a:cubicBezTo>
                    <a:pt x="27" y="164"/>
                    <a:pt x="54" y="217"/>
                    <a:pt x="81" y="244"/>
                  </a:cubicBezTo>
                  <a:cubicBezTo>
                    <a:pt x="1821" y="1234"/>
                    <a:pt x="2972" y="3162"/>
                    <a:pt x="2945" y="5035"/>
                  </a:cubicBezTo>
                  <a:cubicBezTo>
                    <a:pt x="2945" y="5089"/>
                    <a:pt x="2972" y="5142"/>
                    <a:pt x="2998" y="5142"/>
                  </a:cubicBezTo>
                  <a:cubicBezTo>
                    <a:pt x="4952" y="6133"/>
                    <a:pt x="6183" y="8086"/>
                    <a:pt x="6183" y="10254"/>
                  </a:cubicBezTo>
                  <a:cubicBezTo>
                    <a:pt x="6183" y="12422"/>
                    <a:pt x="4952" y="14376"/>
                    <a:pt x="2998" y="15367"/>
                  </a:cubicBezTo>
                  <a:cubicBezTo>
                    <a:pt x="2972" y="15393"/>
                    <a:pt x="2945" y="15447"/>
                    <a:pt x="2945" y="15474"/>
                  </a:cubicBezTo>
                  <a:cubicBezTo>
                    <a:pt x="2998" y="17321"/>
                    <a:pt x="1847" y="19248"/>
                    <a:pt x="108" y="20265"/>
                  </a:cubicBezTo>
                  <a:cubicBezTo>
                    <a:pt x="81" y="20292"/>
                    <a:pt x="27" y="20318"/>
                    <a:pt x="27" y="20345"/>
                  </a:cubicBezTo>
                  <a:cubicBezTo>
                    <a:pt x="27" y="20425"/>
                    <a:pt x="27" y="20479"/>
                    <a:pt x="81" y="20506"/>
                  </a:cubicBezTo>
                  <a:cubicBezTo>
                    <a:pt x="1821" y="21496"/>
                    <a:pt x="2891" y="23289"/>
                    <a:pt x="2945" y="25297"/>
                  </a:cubicBezTo>
                  <a:cubicBezTo>
                    <a:pt x="2945" y="25350"/>
                    <a:pt x="2972" y="25404"/>
                    <a:pt x="2998" y="25404"/>
                  </a:cubicBezTo>
                  <a:cubicBezTo>
                    <a:pt x="4952" y="26394"/>
                    <a:pt x="6183" y="28348"/>
                    <a:pt x="6183" y="30516"/>
                  </a:cubicBezTo>
                  <a:cubicBezTo>
                    <a:pt x="6183" y="32684"/>
                    <a:pt x="4952" y="34665"/>
                    <a:pt x="2998" y="35628"/>
                  </a:cubicBezTo>
                  <a:cubicBezTo>
                    <a:pt x="2972" y="35655"/>
                    <a:pt x="2945" y="35709"/>
                    <a:pt x="2945" y="35762"/>
                  </a:cubicBezTo>
                  <a:cubicBezTo>
                    <a:pt x="3105" y="37823"/>
                    <a:pt x="1633" y="39643"/>
                    <a:pt x="108" y="40526"/>
                  </a:cubicBezTo>
                  <a:cubicBezTo>
                    <a:pt x="81" y="40553"/>
                    <a:pt x="27" y="40580"/>
                    <a:pt x="27" y="40633"/>
                  </a:cubicBezTo>
                  <a:cubicBezTo>
                    <a:pt x="27" y="40687"/>
                    <a:pt x="27" y="40741"/>
                    <a:pt x="81" y="40767"/>
                  </a:cubicBezTo>
                  <a:cubicBezTo>
                    <a:pt x="1821" y="41784"/>
                    <a:pt x="2945" y="43631"/>
                    <a:pt x="2945" y="45532"/>
                  </a:cubicBezTo>
                  <a:lnTo>
                    <a:pt x="2945" y="45558"/>
                  </a:lnTo>
                  <a:cubicBezTo>
                    <a:pt x="2945" y="45612"/>
                    <a:pt x="2972" y="45665"/>
                    <a:pt x="2998" y="45692"/>
                  </a:cubicBezTo>
                  <a:cubicBezTo>
                    <a:pt x="4952" y="46656"/>
                    <a:pt x="6183" y="48610"/>
                    <a:pt x="6183" y="50778"/>
                  </a:cubicBezTo>
                  <a:cubicBezTo>
                    <a:pt x="6183" y="52972"/>
                    <a:pt x="4952" y="54926"/>
                    <a:pt x="2998" y="55890"/>
                  </a:cubicBezTo>
                  <a:cubicBezTo>
                    <a:pt x="2972" y="55917"/>
                    <a:pt x="2945" y="55970"/>
                    <a:pt x="2945" y="55997"/>
                  </a:cubicBezTo>
                  <a:cubicBezTo>
                    <a:pt x="2891" y="58004"/>
                    <a:pt x="1847" y="59798"/>
                    <a:pt x="108" y="60815"/>
                  </a:cubicBezTo>
                  <a:cubicBezTo>
                    <a:pt x="81" y="60815"/>
                    <a:pt x="27" y="60841"/>
                    <a:pt x="27" y="60895"/>
                  </a:cubicBezTo>
                  <a:cubicBezTo>
                    <a:pt x="27" y="60949"/>
                    <a:pt x="27" y="61002"/>
                    <a:pt x="81" y="61029"/>
                  </a:cubicBezTo>
                  <a:cubicBezTo>
                    <a:pt x="1821" y="62046"/>
                    <a:pt x="2891" y="63839"/>
                    <a:pt x="2945" y="65847"/>
                  </a:cubicBezTo>
                  <a:cubicBezTo>
                    <a:pt x="2945" y="65873"/>
                    <a:pt x="2972" y="65927"/>
                    <a:pt x="2998" y="65954"/>
                  </a:cubicBezTo>
                  <a:cubicBezTo>
                    <a:pt x="4952" y="66917"/>
                    <a:pt x="6183" y="68871"/>
                    <a:pt x="6183" y="71066"/>
                  </a:cubicBezTo>
                  <a:cubicBezTo>
                    <a:pt x="6183" y="73234"/>
                    <a:pt x="4952" y="75188"/>
                    <a:pt x="2998" y="76151"/>
                  </a:cubicBezTo>
                  <a:cubicBezTo>
                    <a:pt x="2972" y="76178"/>
                    <a:pt x="2945" y="76232"/>
                    <a:pt x="2945" y="76285"/>
                  </a:cubicBezTo>
                  <a:cubicBezTo>
                    <a:pt x="2891" y="78266"/>
                    <a:pt x="1821" y="80059"/>
                    <a:pt x="81" y="81076"/>
                  </a:cubicBezTo>
                  <a:cubicBezTo>
                    <a:pt x="27" y="81103"/>
                    <a:pt x="1" y="81183"/>
                    <a:pt x="54" y="81237"/>
                  </a:cubicBezTo>
                  <a:cubicBezTo>
                    <a:pt x="71" y="81288"/>
                    <a:pt x="110" y="81306"/>
                    <a:pt x="149" y="81306"/>
                  </a:cubicBezTo>
                  <a:cubicBezTo>
                    <a:pt x="172" y="81306"/>
                    <a:pt x="195" y="81300"/>
                    <a:pt x="215" y="81290"/>
                  </a:cubicBezTo>
                  <a:cubicBezTo>
                    <a:pt x="2008" y="80247"/>
                    <a:pt x="3105" y="78400"/>
                    <a:pt x="3186" y="76366"/>
                  </a:cubicBezTo>
                  <a:cubicBezTo>
                    <a:pt x="5193" y="75322"/>
                    <a:pt x="6424" y="73288"/>
                    <a:pt x="6424" y="71066"/>
                  </a:cubicBezTo>
                  <a:cubicBezTo>
                    <a:pt x="6424" y="68818"/>
                    <a:pt x="5193" y="66783"/>
                    <a:pt x="3186" y="65766"/>
                  </a:cubicBezTo>
                  <a:cubicBezTo>
                    <a:pt x="3132" y="63759"/>
                    <a:pt x="2088" y="61992"/>
                    <a:pt x="402" y="60922"/>
                  </a:cubicBezTo>
                  <a:cubicBezTo>
                    <a:pt x="2088" y="59878"/>
                    <a:pt x="3132" y="58085"/>
                    <a:pt x="3186" y="56077"/>
                  </a:cubicBezTo>
                  <a:cubicBezTo>
                    <a:pt x="5193" y="55060"/>
                    <a:pt x="6424" y="53026"/>
                    <a:pt x="6424" y="50778"/>
                  </a:cubicBezTo>
                  <a:cubicBezTo>
                    <a:pt x="6424" y="48556"/>
                    <a:pt x="5193" y="46522"/>
                    <a:pt x="3186" y="45505"/>
                  </a:cubicBezTo>
                  <a:cubicBezTo>
                    <a:pt x="3186" y="43604"/>
                    <a:pt x="2088" y="41731"/>
                    <a:pt x="402" y="40660"/>
                  </a:cubicBezTo>
                  <a:cubicBezTo>
                    <a:pt x="1901" y="39697"/>
                    <a:pt x="3320" y="37877"/>
                    <a:pt x="3186" y="35816"/>
                  </a:cubicBezTo>
                  <a:cubicBezTo>
                    <a:pt x="5193" y="34799"/>
                    <a:pt x="6424" y="32764"/>
                    <a:pt x="6424" y="30516"/>
                  </a:cubicBezTo>
                  <a:cubicBezTo>
                    <a:pt x="6424" y="28268"/>
                    <a:pt x="5193" y="26260"/>
                    <a:pt x="3186" y="25216"/>
                  </a:cubicBezTo>
                  <a:cubicBezTo>
                    <a:pt x="3105" y="23236"/>
                    <a:pt x="2062" y="21442"/>
                    <a:pt x="402" y="20399"/>
                  </a:cubicBezTo>
                  <a:cubicBezTo>
                    <a:pt x="2115" y="19328"/>
                    <a:pt x="3212" y="17401"/>
                    <a:pt x="3186" y="15554"/>
                  </a:cubicBezTo>
                  <a:cubicBezTo>
                    <a:pt x="5193" y="14510"/>
                    <a:pt x="6424" y="12503"/>
                    <a:pt x="6424" y="10254"/>
                  </a:cubicBezTo>
                  <a:cubicBezTo>
                    <a:pt x="6424" y="8006"/>
                    <a:pt x="5193" y="5999"/>
                    <a:pt x="3186" y="4955"/>
                  </a:cubicBezTo>
                  <a:cubicBezTo>
                    <a:pt x="3186" y="3028"/>
                    <a:pt x="2008" y="1047"/>
                    <a:pt x="215" y="30"/>
                  </a:cubicBezTo>
                  <a:cubicBezTo>
                    <a:pt x="194" y="10"/>
                    <a:pt x="170" y="1"/>
                    <a:pt x="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8"/>
            <p:cNvSpPr/>
            <p:nvPr/>
          </p:nvSpPr>
          <p:spPr>
            <a:xfrm>
              <a:off x="1607850" y="2593575"/>
              <a:ext cx="159950" cy="2032875"/>
            </a:xfrm>
            <a:custGeom>
              <a:avLst/>
              <a:gdLst/>
              <a:ahLst/>
              <a:cxnLst/>
              <a:rect l="l" t="t" r="r" b="b"/>
              <a:pathLst>
                <a:path w="6398" h="81315" extrusionOk="0">
                  <a:moveTo>
                    <a:pt x="140" y="1"/>
                  </a:moveTo>
                  <a:cubicBezTo>
                    <a:pt x="95" y="1"/>
                    <a:pt x="47" y="26"/>
                    <a:pt x="27" y="65"/>
                  </a:cubicBezTo>
                  <a:cubicBezTo>
                    <a:pt x="0"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71" y="17329"/>
                    <a:pt x="1847" y="19256"/>
                    <a:pt x="81" y="20273"/>
                  </a:cubicBezTo>
                  <a:cubicBezTo>
                    <a:pt x="54" y="20300"/>
                    <a:pt x="27" y="20326"/>
                    <a:pt x="0"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0" y="40615"/>
                  </a:cubicBezTo>
                  <a:cubicBezTo>
                    <a:pt x="0" y="40668"/>
                    <a:pt x="27" y="40749"/>
                    <a:pt x="81" y="40775"/>
                  </a:cubicBezTo>
                  <a:cubicBezTo>
                    <a:pt x="1820" y="41766"/>
                    <a:pt x="2918" y="43639"/>
                    <a:pt x="2918" y="45540"/>
                  </a:cubicBezTo>
                  <a:cubicBezTo>
                    <a:pt x="2918" y="45540"/>
                    <a:pt x="2918" y="45566"/>
                    <a:pt x="2918" y="45566"/>
                  </a:cubicBez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64" y="58012"/>
                    <a:pt x="1820" y="59806"/>
                    <a:pt x="81" y="60796"/>
                  </a:cubicBezTo>
                  <a:cubicBezTo>
                    <a:pt x="54" y="60823"/>
                    <a:pt x="27" y="60850"/>
                    <a:pt x="0" y="60903"/>
                  </a:cubicBezTo>
                  <a:cubicBezTo>
                    <a:pt x="0" y="60957"/>
                    <a:pt x="27" y="61010"/>
                    <a:pt x="81" y="61037"/>
                  </a:cubicBezTo>
                  <a:cubicBezTo>
                    <a:pt x="1820" y="62054"/>
                    <a:pt x="2864"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64" y="78274"/>
                    <a:pt x="1820" y="80067"/>
                    <a:pt x="81" y="81084"/>
                  </a:cubicBezTo>
                  <a:cubicBezTo>
                    <a:pt x="27" y="81111"/>
                    <a:pt x="0" y="81191"/>
                    <a:pt x="27" y="81245"/>
                  </a:cubicBezTo>
                  <a:cubicBezTo>
                    <a:pt x="44" y="81296"/>
                    <a:pt x="82" y="81315"/>
                    <a:pt x="122" y="81315"/>
                  </a:cubicBezTo>
                  <a:cubicBezTo>
                    <a:pt x="145" y="81315"/>
                    <a:pt x="168" y="81308"/>
                    <a:pt x="188" y="81299"/>
                  </a:cubicBezTo>
                  <a:cubicBezTo>
                    <a:pt x="1981"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61"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61" y="19336"/>
                    <a:pt x="3185" y="17436"/>
                    <a:pt x="3185" y="15616"/>
                  </a:cubicBezTo>
                  <a:cubicBezTo>
                    <a:pt x="3185" y="15589"/>
                    <a:pt x="3185" y="15562"/>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8"/>
            <p:cNvSpPr/>
            <p:nvPr/>
          </p:nvSpPr>
          <p:spPr>
            <a:xfrm>
              <a:off x="1453950" y="2845375"/>
              <a:ext cx="160600" cy="2032675"/>
            </a:xfrm>
            <a:custGeom>
              <a:avLst/>
              <a:gdLst/>
              <a:ahLst/>
              <a:cxnLst/>
              <a:rect l="l" t="t" r="r" b="b"/>
              <a:pathLst>
                <a:path w="6424" h="81307" extrusionOk="0">
                  <a:moveTo>
                    <a:pt x="133" y="1"/>
                  </a:moveTo>
                  <a:cubicBezTo>
                    <a:pt x="93" y="1"/>
                    <a:pt x="60" y="24"/>
                    <a:pt x="27" y="57"/>
                  </a:cubicBezTo>
                  <a:cubicBezTo>
                    <a:pt x="27" y="84"/>
                    <a:pt x="27" y="110"/>
                    <a:pt x="27" y="137"/>
                  </a:cubicBezTo>
                  <a:cubicBezTo>
                    <a:pt x="27" y="164"/>
                    <a:pt x="27" y="217"/>
                    <a:pt x="80" y="244"/>
                  </a:cubicBezTo>
                  <a:cubicBezTo>
                    <a:pt x="1820" y="1234"/>
                    <a:pt x="2971" y="3188"/>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20"/>
                    <a:pt x="2944" y="15474"/>
                  </a:cubicBezTo>
                  <a:cubicBezTo>
                    <a:pt x="2998" y="17347"/>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44" y="35655"/>
                    <a:pt x="2918"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cubicBezTo>
                    <a:pt x="2944" y="45558"/>
                    <a:pt x="2944" y="45558"/>
                    <a:pt x="2944" y="45558"/>
                  </a:cubicBez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27" y="81237"/>
                  </a:cubicBezTo>
                  <a:cubicBezTo>
                    <a:pt x="61" y="81288"/>
                    <a:pt x="106" y="81306"/>
                    <a:pt x="147" y="81306"/>
                  </a:cubicBezTo>
                  <a:cubicBezTo>
                    <a:pt x="172" y="81306"/>
                    <a:pt x="195" y="81300"/>
                    <a:pt x="214" y="81290"/>
                  </a:cubicBezTo>
                  <a:cubicBezTo>
                    <a:pt x="2008" y="80247"/>
                    <a:pt x="3105" y="78400"/>
                    <a:pt x="3185" y="76366"/>
                  </a:cubicBezTo>
                  <a:cubicBezTo>
                    <a:pt x="5166" y="75322"/>
                    <a:pt x="6424" y="73288"/>
                    <a:pt x="6424" y="71066"/>
                  </a:cubicBezTo>
                  <a:cubicBezTo>
                    <a:pt x="6424" y="68818"/>
                    <a:pt x="5166" y="66783"/>
                    <a:pt x="3185" y="65766"/>
                  </a:cubicBezTo>
                  <a:cubicBezTo>
                    <a:pt x="3105" y="63759"/>
                    <a:pt x="2061" y="61992"/>
                    <a:pt x="375" y="60922"/>
                  </a:cubicBezTo>
                  <a:cubicBezTo>
                    <a:pt x="2061" y="59878"/>
                    <a:pt x="3105" y="58085"/>
                    <a:pt x="3185" y="56077"/>
                  </a:cubicBezTo>
                  <a:cubicBezTo>
                    <a:pt x="5166" y="55060"/>
                    <a:pt x="6424" y="53026"/>
                    <a:pt x="6424" y="50778"/>
                  </a:cubicBezTo>
                  <a:cubicBezTo>
                    <a:pt x="6424" y="48556"/>
                    <a:pt x="5193" y="46522"/>
                    <a:pt x="3185" y="45505"/>
                  </a:cubicBezTo>
                  <a:cubicBezTo>
                    <a:pt x="3159" y="43604"/>
                    <a:pt x="2088" y="41731"/>
                    <a:pt x="375" y="40660"/>
                  </a:cubicBezTo>
                  <a:cubicBezTo>
                    <a:pt x="1901" y="39697"/>
                    <a:pt x="3319" y="37877"/>
                    <a:pt x="3185" y="35816"/>
                  </a:cubicBezTo>
                  <a:cubicBezTo>
                    <a:pt x="5193" y="34799"/>
                    <a:pt x="6424" y="32764"/>
                    <a:pt x="6424" y="30516"/>
                  </a:cubicBezTo>
                  <a:cubicBezTo>
                    <a:pt x="6424" y="28268"/>
                    <a:pt x="5166" y="26260"/>
                    <a:pt x="3185" y="25216"/>
                  </a:cubicBezTo>
                  <a:cubicBezTo>
                    <a:pt x="3105" y="23236"/>
                    <a:pt x="2061" y="21442"/>
                    <a:pt x="375"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84" y="10"/>
                    <a:pt x="157" y="1"/>
                    <a:pt x="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8"/>
            <p:cNvSpPr/>
            <p:nvPr/>
          </p:nvSpPr>
          <p:spPr>
            <a:xfrm>
              <a:off x="1300050" y="2593575"/>
              <a:ext cx="160600" cy="2032875"/>
            </a:xfrm>
            <a:custGeom>
              <a:avLst/>
              <a:gdLst/>
              <a:ahLst/>
              <a:cxnLst/>
              <a:rect l="l" t="t" r="r" b="b"/>
              <a:pathLst>
                <a:path w="6424" h="81315" extrusionOk="0">
                  <a:moveTo>
                    <a:pt x="167" y="1"/>
                  </a:moveTo>
                  <a:cubicBezTo>
                    <a:pt x="121" y="1"/>
                    <a:pt x="73" y="26"/>
                    <a:pt x="54" y="65"/>
                  </a:cubicBezTo>
                  <a:cubicBezTo>
                    <a:pt x="27" y="92"/>
                    <a:pt x="27" y="118"/>
                    <a:pt x="27" y="118"/>
                  </a:cubicBezTo>
                  <a:cubicBezTo>
                    <a:pt x="27" y="172"/>
                    <a:pt x="54" y="225"/>
                    <a:pt x="80" y="225"/>
                  </a:cubicBezTo>
                  <a:cubicBezTo>
                    <a:pt x="1820" y="1243"/>
                    <a:pt x="2971" y="3170"/>
                    <a:pt x="2944" y="5043"/>
                  </a:cubicBezTo>
                  <a:cubicBezTo>
                    <a:pt x="2944" y="5070"/>
                    <a:pt x="2971" y="5124"/>
                    <a:pt x="3025" y="5150"/>
                  </a:cubicBezTo>
                  <a:cubicBezTo>
                    <a:pt x="4952" y="6141"/>
                    <a:pt x="6183" y="8095"/>
                    <a:pt x="6183" y="10263"/>
                  </a:cubicBezTo>
                  <a:cubicBezTo>
                    <a:pt x="6183" y="12431"/>
                    <a:pt x="4952" y="14384"/>
                    <a:pt x="3025" y="15375"/>
                  </a:cubicBezTo>
                  <a:cubicBezTo>
                    <a:pt x="2971" y="15402"/>
                    <a:pt x="2944" y="15428"/>
                    <a:pt x="2944" y="15482"/>
                  </a:cubicBezTo>
                  <a:cubicBezTo>
                    <a:pt x="2998" y="17355"/>
                    <a:pt x="1847" y="19256"/>
                    <a:pt x="107" y="20273"/>
                  </a:cubicBezTo>
                  <a:cubicBezTo>
                    <a:pt x="80" y="20300"/>
                    <a:pt x="54" y="20326"/>
                    <a:pt x="27" y="20353"/>
                  </a:cubicBezTo>
                  <a:cubicBezTo>
                    <a:pt x="27" y="20407"/>
                    <a:pt x="27" y="20460"/>
                    <a:pt x="80" y="20514"/>
                  </a:cubicBezTo>
                  <a:cubicBezTo>
                    <a:pt x="1820" y="21504"/>
                    <a:pt x="2891" y="23297"/>
                    <a:pt x="2944" y="25305"/>
                  </a:cubicBezTo>
                  <a:cubicBezTo>
                    <a:pt x="2944" y="25358"/>
                    <a:pt x="2971" y="25385"/>
                    <a:pt x="3025" y="25412"/>
                  </a:cubicBezTo>
                  <a:cubicBezTo>
                    <a:pt x="4952" y="26402"/>
                    <a:pt x="6183" y="28356"/>
                    <a:pt x="6183" y="30524"/>
                  </a:cubicBezTo>
                  <a:cubicBezTo>
                    <a:pt x="6183" y="32692"/>
                    <a:pt x="4952" y="34646"/>
                    <a:pt x="3025" y="35636"/>
                  </a:cubicBezTo>
                  <a:cubicBezTo>
                    <a:pt x="2971" y="35663"/>
                    <a:pt x="2944" y="35717"/>
                    <a:pt x="2944" y="35770"/>
                  </a:cubicBezTo>
                  <a:cubicBezTo>
                    <a:pt x="3105" y="37831"/>
                    <a:pt x="1633" y="39651"/>
                    <a:pt x="107" y="40535"/>
                  </a:cubicBezTo>
                  <a:cubicBezTo>
                    <a:pt x="80" y="40561"/>
                    <a:pt x="54" y="40588"/>
                    <a:pt x="27" y="40615"/>
                  </a:cubicBezTo>
                  <a:cubicBezTo>
                    <a:pt x="27" y="40668"/>
                    <a:pt x="27" y="40749"/>
                    <a:pt x="80" y="40775"/>
                  </a:cubicBezTo>
                  <a:cubicBezTo>
                    <a:pt x="1820" y="41766"/>
                    <a:pt x="2944" y="43639"/>
                    <a:pt x="2944" y="45540"/>
                  </a:cubicBezTo>
                  <a:cubicBezTo>
                    <a:pt x="2944" y="45540"/>
                    <a:pt x="2944" y="45566"/>
                    <a:pt x="2944" y="45566"/>
                  </a:cubicBezTo>
                  <a:cubicBezTo>
                    <a:pt x="2944" y="45620"/>
                    <a:pt x="2971" y="45674"/>
                    <a:pt x="3025" y="45674"/>
                  </a:cubicBezTo>
                  <a:cubicBezTo>
                    <a:pt x="4952" y="46664"/>
                    <a:pt x="6183" y="48618"/>
                    <a:pt x="6183" y="50786"/>
                  </a:cubicBezTo>
                  <a:cubicBezTo>
                    <a:pt x="6183" y="52954"/>
                    <a:pt x="4952" y="54934"/>
                    <a:pt x="3025" y="55898"/>
                  </a:cubicBezTo>
                  <a:cubicBezTo>
                    <a:pt x="2971" y="55925"/>
                    <a:pt x="2944" y="55952"/>
                    <a:pt x="2944" y="56005"/>
                  </a:cubicBezTo>
                  <a:cubicBezTo>
                    <a:pt x="2891" y="58012"/>
                    <a:pt x="1847" y="59806"/>
                    <a:pt x="107" y="60796"/>
                  </a:cubicBezTo>
                  <a:cubicBezTo>
                    <a:pt x="80" y="60823"/>
                    <a:pt x="54" y="60850"/>
                    <a:pt x="27" y="60903"/>
                  </a:cubicBezTo>
                  <a:cubicBezTo>
                    <a:pt x="27" y="60957"/>
                    <a:pt x="27" y="61010"/>
                    <a:pt x="80" y="61037"/>
                  </a:cubicBezTo>
                  <a:cubicBezTo>
                    <a:pt x="1820" y="62054"/>
                    <a:pt x="2891" y="63847"/>
                    <a:pt x="2944" y="65828"/>
                  </a:cubicBezTo>
                  <a:cubicBezTo>
                    <a:pt x="2944" y="65882"/>
                    <a:pt x="2971" y="65935"/>
                    <a:pt x="3025" y="65962"/>
                  </a:cubicBezTo>
                  <a:cubicBezTo>
                    <a:pt x="4952" y="66925"/>
                    <a:pt x="6183" y="68879"/>
                    <a:pt x="6183" y="71047"/>
                  </a:cubicBezTo>
                  <a:cubicBezTo>
                    <a:pt x="6183" y="73242"/>
                    <a:pt x="4952" y="75196"/>
                    <a:pt x="3025" y="76160"/>
                  </a:cubicBezTo>
                  <a:cubicBezTo>
                    <a:pt x="2971" y="76186"/>
                    <a:pt x="2944" y="76240"/>
                    <a:pt x="2944" y="76267"/>
                  </a:cubicBezTo>
                  <a:cubicBezTo>
                    <a:pt x="2891" y="78274"/>
                    <a:pt x="1820" y="80067"/>
                    <a:pt x="80" y="81084"/>
                  </a:cubicBezTo>
                  <a:cubicBezTo>
                    <a:pt x="27" y="81111"/>
                    <a:pt x="0" y="81191"/>
                    <a:pt x="54" y="81245"/>
                  </a:cubicBezTo>
                  <a:cubicBezTo>
                    <a:pt x="71" y="81296"/>
                    <a:pt x="109" y="81315"/>
                    <a:pt x="149" y="81315"/>
                  </a:cubicBezTo>
                  <a:cubicBezTo>
                    <a:pt x="171" y="81315"/>
                    <a:pt x="195" y="81308"/>
                    <a:pt x="214" y="81299"/>
                  </a:cubicBezTo>
                  <a:cubicBezTo>
                    <a:pt x="2007" y="80255"/>
                    <a:pt x="3105" y="78408"/>
                    <a:pt x="3185" y="76347"/>
                  </a:cubicBezTo>
                  <a:cubicBezTo>
                    <a:pt x="5193" y="75330"/>
                    <a:pt x="6424" y="73296"/>
                    <a:pt x="6424" y="71047"/>
                  </a:cubicBezTo>
                  <a:cubicBezTo>
                    <a:pt x="6424" y="68826"/>
                    <a:pt x="5193" y="66792"/>
                    <a:pt x="3185" y="65748"/>
                  </a:cubicBezTo>
                  <a:cubicBezTo>
                    <a:pt x="3132" y="63767"/>
                    <a:pt x="2088" y="61974"/>
                    <a:pt x="402" y="60930"/>
                  </a:cubicBezTo>
                  <a:cubicBezTo>
                    <a:pt x="2088" y="59859"/>
                    <a:pt x="3132" y="58093"/>
                    <a:pt x="3185" y="56085"/>
                  </a:cubicBezTo>
                  <a:cubicBezTo>
                    <a:pt x="5193" y="55068"/>
                    <a:pt x="6424" y="53034"/>
                    <a:pt x="6424" y="50786"/>
                  </a:cubicBezTo>
                  <a:cubicBezTo>
                    <a:pt x="6424" y="48537"/>
                    <a:pt x="5193" y="46530"/>
                    <a:pt x="3185" y="45486"/>
                  </a:cubicBezTo>
                  <a:cubicBezTo>
                    <a:pt x="3185" y="43586"/>
                    <a:pt x="2088" y="41739"/>
                    <a:pt x="402" y="40668"/>
                  </a:cubicBezTo>
                  <a:cubicBezTo>
                    <a:pt x="1927" y="39705"/>
                    <a:pt x="3319" y="37885"/>
                    <a:pt x="3212" y="35824"/>
                  </a:cubicBezTo>
                  <a:cubicBezTo>
                    <a:pt x="5193" y="34780"/>
                    <a:pt x="6424" y="32772"/>
                    <a:pt x="6424" y="30524"/>
                  </a:cubicBezTo>
                  <a:cubicBezTo>
                    <a:pt x="6424" y="28276"/>
                    <a:pt x="5193" y="26268"/>
                    <a:pt x="3185" y="25225"/>
                  </a:cubicBezTo>
                  <a:cubicBezTo>
                    <a:pt x="3105" y="23244"/>
                    <a:pt x="2061" y="21451"/>
                    <a:pt x="402" y="20407"/>
                  </a:cubicBezTo>
                  <a:cubicBezTo>
                    <a:pt x="2088" y="19336"/>
                    <a:pt x="3185" y="17436"/>
                    <a:pt x="3185" y="15616"/>
                  </a:cubicBezTo>
                  <a:cubicBezTo>
                    <a:pt x="3185" y="15589"/>
                    <a:pt x="3185" y="15562"/>
                    <a:pt x="3185" y="15562"/>
                  </a:cubicBezTo>
                  <a:cubicBezTo>
                    <a:pt x="5193" y="14518"/>
                    <a:pt x="6424" y="12511"/>
                    <a:pt x="6424" y="10263"/>
                  </a:cubicBezTo>
                  <a:cubicBezTo>
                    <a:pt x="6424" y="8014"/>
                    <a:pt x="5193" y="6007"/>
                    <a:pt x="3185" y="4963"/>
                  </a:cubicBezTo>
                  <a:cubicBezTo>
                    <a:pt x="3185" y="3036"/>
                    <a:pt x="2007" y="1055"/>
                    <a:pt x="214" y="11"/>
                  </a:cubicBezTo>
                  <a:cubicBezTo>
                    <a:pt x="200" y="4"/>
                    <a:pt x="184"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8"/>
            <p:cNvSpPr/>
            <p:nvPr/>
          </p:nvSpPr>
          <p:spPr>
            <a:xfrm>
              <a:off x="1146800" y="2845375"/>
              <a:ext cx="159950" cy="2032675"/>
            </a:xfrm>
            <a:custGeom>
              <a:avLst/>
              <a:gdLst/>
              <a:ahLst/>
              <a:cxnLst/>
              <a:rect l="l" t="t" r="r" b="b"/>
              <a:pathLst>
                <a:path w="6398" h="81307" extrusionOk="0">
                  <a:moveTo>
                    <a:pt x="120" y="1"/>
                  </a:moveTo>
                  <a:cubicBezTo>
                    <a:pt x="81" y="1"/>
                    <a:pt x="44" y="24"/>
                    <a:pt x="28" y="57"/>
                  </a:cubicBezTo>
                  <a:cubicBezTo>
                    <a:pt x="28" y="84"/>
                    <a:pt x="1" y="110"/>
                    <a:pt x="1" y="137"/>
                  </a:cubicBezTo>
                  <a:cubicBezTo>
                    <a:pt x="1" y="164"/>
                    <a:pt x="28" y="217"/>
                    <a:pt x="81" y="244"/>
                  </a:cubicBezTo>
                  <a:cubicBezTo>
                    <a:pt x="1821" y="1234"/>
                    <a:pt x="2972" y="3162"/>
                    <a:pt x="2918" y="5035"/>
                  </a:cubicBezTo>
                  <a:cubicBezTo>
                    <a:pt x="2918" y="5089"/>
                    <a:pt x="2945" y="5142"/>
                    <a:pt x="2998" y="5142"/>
                  </a:cubicBezTo>
                  <a:cubicBezTo>
                    <a:pt x="4952" y="6133"/>
                    <a:pt x="6157" y="8086"/>
                    <a:pt x="6157" y="10254"/>
                  </a:cubicBezTo>
                  <a:cubicBezTo>
                    <a:pt x="6157" y="12422"/>
                    <a:pt x="4952" y="14376"/>
                    <a:pt x="2998" y="15367"/>
                  </a:cubicBezTo>
                  <a:cubicBezTo>
                    <a:pt x="2945" y="15393"/>
                    <a:pt x="2918" y="15420"/>
                    <a:pt x="2918" y="15474"/>
                  </a:cubicBezTo>
                  <a:cubicBezTo>
                    <a:pt x="2972" y="17321"/>
                    <a:pt x="1848" y="19248"/>
                    <a:pt x="81" y="20265"/>
                  </a:cubicBezTo>
                  <a:cubicBezTo>
                    <a:pt x="54" y="20292"/>
                    <a:pt x="28" y="20318"/>
                    <a:pt x="1" y="20345"/>
                  </a:cubicBezTo>
                  <a:cubicBezTo>
                    <a:pt x="1" y="20425"/>
                    <a:pt x="28" y="20479"/>
                    <a:pt x="81" y="20506"/>
                  </a:cubicBezTo>
                  <a:cubicBezTo>
                    <a:pt x="1794" y="21496"/>
                    <a:pt x="2865" y="23289"/>
                    <a:pt x="2918" y="25297"/>
                  </a:cubicBezTo>
                  <a:cubicBezTo>
                    <a:pt x="2918" y="25350"/>
                    <a:pt x="2945"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079" y="37823"/>
                    <a:pt x="1633" y="39643"/>
                    <a:pt x="81" y="40526"/>
                  </a:cubicBezTo>
                  <a:cubicBezTo>
                    <a:pt x="54" y="40553"/>
                    <a:pt x="28" y="40580"/>
                    <a:pt x="1" y="40633"/>
                  </a:cubicBezTo>
                  <a:cubicBezTo>
                    <a:pt x="1" y="40687"/>
                    <a:pt x="28" y="40741"/>
                    <a:pt x="81" y="40767"/>
                  </a:cubicBezTo>
                  <a:cubicBezTo>
                    <a:pt x="1821" y="41784"/>
                    <a:pt x="2918" y="43631"/>
                    <a:pt x="2918" y="45532"/>
                  </a:cubicBezTo>
                  <a:cubicBezTo>
                    <a:pt x="2918" y="45532"/>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81" y="60815"/>
                  </a:cubicBezTo>
                  <a:cubicBezTo>
                    <a:pt x="54" y="60815"/>
                    <a:pt x="28" y="60841"/>
                    <a:pt x="1" y="60895"/>
                  </a:cubicBezTo>
                  <a:cubicBezTo>
                    <a:pt x="1" y="60949"/>
                    <a:pt x="28"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8" y="81103"/>
                    <a:pt x="1" y="81183"/>
                    <a:pt x="28" y="81237"/>
                  </a:cubicBezTo>
                  <a:cubicBezTo>
                    <a:pt x="44" y="81288"/>
                    <a:pt x="83" y="81306"/>
                    <a:pt x="129" y="81306"/>
                  </a:cubicBezTo>
                  <a:cubicBezTo>
                    <a:pt x="156" y="81306"/>
                    <a:pt x="185" y="81300"/>
                    <a:pt x="215" y="81290"/>
                  </a:cubicBezTo>
                  <a:cubicBezTo>
                    <a:pt x="1981" y="80247"/>
                    <a:pt x="3106" y="78400"/>
                    <a:pt x="3186" y="76366"/>
                  </a:cubicBezTo>
                  <a:cubicBezTo>
                    <a:pt x="5167" y="75322"/>
                    <a:pt x="6398" y="73288"/>
                    <a:pt x="6398" y="71066"/>
                  </a:cubicBezTo>
                  <a:cubicBezTo>
                    <a:pt x="6398" y="68818"/>
                    <a:pt x="5167" y="66783"/>
                    <a:pt x="3186" y="65766"/>
                  </a:cubicBezTo>
                  <a:cubicBezTo>
                    <a:pt x="3106" y="63759"/>
                    <a:pt x="2062" y="61992"/>
                    <a:pt x="375" y="60922"/>
                  </a:cubicBezTo>
                  <a:cubicBezTo>
                    <a:pt x="2062" y="59878"/>
                    <a:pt x="3106" y="58085"/>
                    <a:pt x="3186" y="56077"/>
                  </a:cubicBezTo>
                  <a:cubicBezTo>
                    <a:pt x="5167" y="55060"/>
                    <a:pt x="6398" y="53026"/>
                    <a:pt x="6398" y="50778"/>
                  </a:cubicBezTo>
                  <a:cubicBezTo>
                    <a:pt x="6398" y="48556"/>
                    <a:pt x="5167" y="46522"/>
                    <a:pt x="3186" y="45505"/>
                  </a:cubicBezTo>
                  <a:cubicBezTo>
                    <a:pt x="3159" y="43604"/>
                    <a:pt x="2088" y="41731"/>
                    <a:pt x="375" y="40660"/>
                  </a:cubicBezTo>
                  <a:cubicBezTo>
                    <a:pt x="1901" y="39697"/>
                    <a:pt x="3293" y="37877"/>
                    <a:pt x="3186" y="35816"/>
                  </a:cubicBezTo>
                  <a:cubicBezTo>
                    <a:pt x="5167" y="34799"/>
                    <a:pt x="6398" y="32764"/>
                    <a:pt x="6398" y="30516"/>
                  </a:cubicBezTo>
                  <a:cubicBezTo>
                    <a:pt x="6398" y="28268"/>
                    <a:pt x="5167" y="26260"/>
                    <a:pt x="3186" y="25216"/>
                  </a:cubicBezTo>
                  <a:cubicBezTo>
                    <a:pt x="3079" y="23236"/>
                    <a:pt x="2062" y="21442"/>
                    <a:pt x="375" y="20399"/>
                  </a:cubicBezTo>
                  <a:cubicBezTo>
                    <a:pt x="2088" y="19328"/>
                    <a:pt x="3186" y="17401"/>
                    <a:pt x="3186" y="15554"/>
                  </a:cubicBezTo>
                  <a:cubicBezTo>
                    <a:pt x="5167" y="14510"/>
                    <a:pt x="6398" y="12503"/>
                    <a:pt x="6398" y="10254"/>
                  </a:cubicBezTo>
                  <a:cubicBezTo>
                    <a:pt x="6398" y="8006"/>
                    <a:pt x="5167" y="5999"/>
                    <a:pt x="3186" y="4955"/>
                  </a:cubicBezTo>
                  <a:cubicBezTo>
                    <a:pt x="3186" y="3028"/>
                    <a:pt x="1981" y="1047"/>
                    <a:pt x="188" y="30"/>
                  </a:cubicBezTo>
                  <a:cubicBezTo>
                    <a:pt x="168" y="10"/>
                    <a:pt x="143" y="1"/>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8"/>
            <p:cNvSpPr/>
            <p:nvPr/>
          </p:nvSpPr>
          <p:spPr>
            <a:xfrm>
              <a:off x="992900" y="2593575"/>
              <a:ext cx="160625" cy="2032875"/>
            </a:xfrm>
            <a:custGeom>
              <a:avLst/>
              <a:gdLst/>
              <a:ahLst/>
              <a:cxnLst/>
              <a:rect l="l" t="t" r="r" b="b"/>
              <a:pathLst>
                <a:path w="6425" h="81315" extrusionOk="0">
                  <a:moveTo>
                    <a:pt x="167" y="1"/>
                  </a:moveTo>
                  <a:cubicBezTo>
                    <a:pt x="120" y="1"/>
                    <a:pt x="67" y="26"/>
                    <a:pt x="27" y="65"/>
                  </a:cubicBezTo>
                  <a:cubicBezTo>
                    <a:pt x="27" y="92"/>
                    <a:pt x="27" y="118"/>
                    <a:pt x="27" y="118"/>
                  </a:cubicBezTo>
                  <a:cubicBezTo>
                    <a:pt x="27" y="172"/>
                    <a:pt x="54"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72" y="15402"/>
                    <a:pt x="2945" y="15428"/>
                    <a:pt x="2945" y="15482"/>
                  </a:cubicBezTo>
                  <a:cubicBezTo>
                    <a:pt x="2998" y="17329"/>
                    <a:pt x="1847"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72" y="35663"/>
                    <a:pt x="2945" y="35717"/>
                    <a:pt x="2945" y="35770"/>
                  </a:cubicBezTo>
                  <a:cubicBezTo>
                    <a:pt x="3105"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18"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5" y="78408"/>
                    <a:pt x="3186" y="76347"/>
                  </a:cubicBezTo>
                  <a:cubicBezTo>
                    <a:pt x="5193" y="75330"/>
                    <a:pt x="6424" y="73296"/>
                    <a:pt x="6424" y="71047"/>
                  </a:cubicBezTo>
                  <a:cubicBezTo>
                    <a:pt x="6424" y="68826"/>
                    <a:pt x="5193" y="66792"/>
                    <a:pt x="3186" y="65748"/>
                  </a:cubicBezTo>
                  <a:cubicBezTo>
                    <a:pt x="3105" y="63767"/>
                    <a:pt x="2088" y="61974"/>
                    <a:pt x="402" y="60930"/>
                  </a:cubicBezTo>
                  <a:cubicBezTo>
                    <a:pt x="2088" y="59859"/>
                    <a:pt x="3105" y="58093"/>
                    <a:pt x="3186" y="56085"/>
                  </a:cubicBezTo>
                  <a:cubicBezTo>
                    <a:pt x="5193" y="55068"/>
                    <a:pt x="6424" y="53034"/>
                    <a:pt x="6424" y="50786"/>
                  </a:cubicBezTo>
                  <a:cubicBezTo>
                    <a:pt x="6424" y="48537"/>
                    <a:pt x="5193" y="46530"/>
                    <a:pt x="3186" y="45486"/>
                  </a:cubicBezTo>
                  <a:cubicBezTo>
                    <a:pt x="3159" y="43586"/>
                    <a:pt x="2088" y="41739"/>
                    <a:pt x="402" y="40668"/>
                  </a:cubicBezTo>
                  <a:cubicBezTo>
                    <a:pt x="1901" y="39705"/>
                    <a:pt x="3320" y="37885"/>
                    <a:pt x="3186" y="35824"/>
                  </a:cubicBezTo>
                  <a:cubicBezTo>
                    <a:pt x="5193" y="34780"/>
                    <a:pt x="6424" y="32772"/>
                    <a:pt x="6424" y="30524"/>
                  </a:cubicBezTo>
                  <a:cubicBezTo>
                    <a:pt x="6424" y="28276"/>
                    <a:pt x="5193" y="26268"/>
                    <a:pt x="3186" y="25225"/>
                  </a:cubicBezTo>
                  <a:cubicBezTo>
                    <a:pt x="3105" y="23244"/>
                    <a:pt x="2062" y="21451"/>
                    <a:pt x="402" y="20407"/>
                  </a:cubicBezTo>
                  <a:cubicBezTo>
                    <a:pt x="2088" y="19336"/>
                    <a:pt x="3186" y="17436"/>
                    <a:pt x="3186" y="15616"/>
                  </a:cubicBezTo>
                  <a:cubicBezTo>
                    <a:pt x="3186" y="15589"/>
                    <a:pt x="3186" y="15562"/>
                    <a:pt x="3186" y="15562"/>
                  </a:cubicBezTo>
                  <a:cubicBezTo>
                    <a:pt x="5193" y="14518"/>
                    <a:pt x="6424" y="12511"/>
                    <a:pt x="6424" y="10263"/>
                  </a:cubicBezTo>
                  <a:cubicBezTo>
                    <a:pt x="6424" y="8014"/>
                    <a:pt x="5193" y="6007"/>
                    <a:pt x="3186" y="4963"/>
                  </a:cubicBezTo>
                  <a:cubicBezTo>
                    <a:pt x="3186" y="3036"/>
                    <a:pt x="2008" y="1055"/>
                    <a:pt x="215" y="11"/>
                  </a:cubicBezTo>
                  <a:cubicBezTo>
                    <a:pt x="200" y="4"/>
                    <a:pt x="184"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8"/>
            <p:cNvSpPr/>
            <p:nvPr/>
          </p:nvSpPr>
          <p:spPr>
            <a:xfrm>
              <a:off x="839675" y="2845375"/>
              <a:ext cx="159950" cy="2032675"/>
            </a:xfrm>
            <a:custGeom>
              <a:avLst/>
              <a:gdLst/>
              <a:ahLst/>
              <a:cxnLst/>
              <a:rect l="l" t="t" r="r" b="b"/>
              <a:pathLst>
                <a:path w="6398" h="81307" extrusionOk="0">
                  <a:moveTo>
                    <a:pt x="119" y="1"/>
                  </a:moveTo>
                  <a:cubicBezTo>
                    <a:pt x="81" y="1"/>
                    <a:pt x="44" y="24"/>
                    <a:pt x="27" y="57"/>
                  </a:cubicBezTo>
                  <a:cubicBezTo>
                    <a:pt x="0" y="84"/>
                    <a:pt x="0" y="110"/>
                    <a:pt x="0" y="137"/>
                  </a:cubicBezTo>
                  <a:cubicBezTo>
                    <a:pt x="0" y="164"/>
                    <a:pt x="27" y="217"/>
                    <a:pt x="54" y="244"/>
                  </a:cubicBezTo>
                  <a:cubicBezTo>
                    <a:pt x="1794" y="1234"/>
                    <a:pt x="2971" y="3162"/>
                    <a:pt x="2918" y="5035"/>
                  </a:cubicBezTo>
                  <a:cubicBezTo>
                    <a:pt x="2918" y="5089"/>
                    <a:pt x="2945" y="5142"/>
                    <a:pt x="2998" y="5142"/>
                  </a:cubicBezTo>
                  <a:cubicBezTo>
                    <a:pt x="4925" y="6133"/>
                    <a:pt x="6156" y="8086"/>
                    <a:pt x="6156" y="10254"/>
                  </a:cubicBezTo>
                  <a:cubicBezTo>
                    <a:pt x="6156" y="12422"/>
                    <a:pt x="4925" y="14376"/>
                    <a:pt x="2998" y="15367"/>
                  </a:cubicBezTo>
                  <a:cubicBezTo>
                    <a:pt x="2945" y="15393"/>
                    <a:pt x="2918" y="15420"/>
                    <a:pt x="2918" y="15474"/>
                  </a:cubicBezTo>
                  <a:cubicBezTo>
                    <a:pt x="2971" y="17321"/>
                    <a:pt x="1847" y="19248"/>
                    <a:pt x="81" y="20265"/>
                  </a:cubicBezTo>
                  <a:cubicBezTo>
                    <a:pt x="54" y="20292"/>
                    <a:pt x="27" y="20318"/>
                    <a:pt x="0" y="20345"/>
                  </a:cubicBezTo>
                  <a:cubicBezTo>
                    <a:pt x="0" y="20425"/>
                    <a:pt x="27" y="20479"/>
                    <a:pt x="54" y="20506"/>
                  </a:cubicBezTo>
                  <a:cubicBezTo>
                    <a:pt x="1794" y="21496"/>
                    <a:pt x="2864" y="23289"/>
                    <a:pt x="2918" y="25297"/>
                  </a:cubicBezTo>
                  <a:cubicBezTo>
                    <a:pt x="2918" y="25350"/>
                    <a:pt x="2945" y="25404"/>
                    <a:pt x="2998" y="25404"/>
                  </a:cubicBezTo>
                  <a:cubicBezTo>
                    <a:pt x="4925" y="26394"/>
                    <a:pt x="6156" y="28348"/>
                    <a:pt x="6156" y="30516"/>
                  </a:cubicBezTo>
                  <a:cubicBezTo>
                    <a:pt x="6156" y="32684"/>
                    <a:pt x="4925" y="34665"/>
                    <a:pt x="2998" y="35628"/>
                  </a:cubicBezTo>
                  <a:cubicBezTo>
                    <a:pt x="2945" y="35655"/>
                    <a:pt x="2918" y="35709"/>
                    <a:pt x="2918" y="35762"/>
                  </a:cubicBezTo>
                  <a:cubicBezTo>
                    <a:pt x="3078" y="37823"/>
                    <a:pt x="1606" y="39643"/>
                    <a:pt x="81" y="40526"/>
                  </a:cubicBezTo>
                  <a:cubicBezTo>
                    <a:pt x="54" y="40553"/>
                    <a:pt x="27" y="40580"/>
                    <a:pt x="0" y="40633"/>
                  </a:cubicBezTo>
                  <a:cubicBezTo>
                    <a:pt x="0" y="40687"/>
                    <a:pt x="27" y="40741"/>
                    <a:pt x="54" y="40767"/>
                  </a:cubicBezTo>
                  <a:cubicBezTo>
                    <a:pt x="1794" y="41784"/>
                    <a:pt x="2918" y="43631"/>
                    <a:pt x="2918" y="45532"/>
                  </a:cubicBezTo>
                  <a:cubicBezTo>
                    <a:pt x="2918" y="45558"/>
                    <a:pt x="2918" y="45558"/>
                    <a:pt x="2918" y="45558"/>
                  </a:cubicBezTo>
                  <a:cubicBezTo>
                    <a:pt x="2918" y="45612"/>
                    <a:pt x="2945" y="45665"/>
                    <a:pt x="2998" y="45692"/>
                  </a:cubicBezTo>
                  <a:cubicBezTo>
                    <a:pt x="4925" y="46656"/>
                    <a:pt x="6156" y="48610"/>
                    <a:pt x="6156" y="50778"/>
                  </a:cubicBezTo>
                  <a:cubicBezTo>
                    <a:pt x="6156" y="52972"/>
                    <a:pt x="4925" y="54926"/>
                    <a:pt x="2998" y="55890"/>
                  </a:cubicBezTo>
                  <a:cubicBezTo>
                    <a:pt x="2945" y="55917"/>
                    <a:pt x="2918" y="55970"/>
                    <a:pt x="2918" y="55997"/>
                  </a:cubicBezTo>
                  <a:cubicBezTo>
                    <a:pt x="2864" y="58004"/>
                    <a:pt x="1820" y="59798"/>
                    <a:pt x="81" y="60815"/>
                  </a:cubicBezTo>
                  <a:cubicBezTo>
                    <a:pt x="54" y="60815"/>
                    <a:pt x="27" y="60841"/>
                    <a:pt x="0" y="60895"/>
                  </a:cubicBezTo>
                  <a:cubicBezTo>
                    <a:pt x="0" y="60949"/>
                    <a:pt x="27" y="61002"/>
                    <a:pt x="54" y="61029"/>
                  </a:cubicBezTo>
                  <a:cubicBezTo>
                    <a:pt x="1794" y="62046"/>
                    <a:pt x="2864" y="63839"/>
                    <a:pt x="2918" y="65847"/>
                  </a:cubicBezTo>
                  <a:cubicBezTo>
                    <a:pt x="2918" y="65873"/>
                    <a:pt x="2945" y="65927"/>
                    <a:pt x="2998" y="65954"/>
                  </a:cubicBezTo>
                  <a:cubicBezTo>
                    <a:pt x="4925" y="66917"/>
                    <a:pt x="6156" y="68871"/>
                    <a:pt x="6156" y="71066"/>
                  </a:cubicBezTo>
                  <a:cubicBezTo>
                    <a:pt x="6156" y="73234"/>
                    <a:pt x="4925" y="75188"/>
                    <a:pt x="2998" y="76151"/>
                  </a:cubicBezTo>
                  <a:cubicBezTo>
                    <a:pt x="2945" y="76178"/>
                    <a:pt x="2918" y="76232"/>
                    <a:pt x="2918" y="76285"/>
                  </a:cubicBezTo>
                  <a:cubicBezTo>
                    <a:pt x="2864" y="78266"/>
                    <a:pt x="1794" y="80059"/>
                    <a:pt x="81" y="81076"/>
                  </a:cubicBezTo>
                  <a:cubicBezTo>
                    <a:pt x="0" y="81103"/>
                    <a:pt x="0" y="81183"/>
                    <a:pt x="27" y="81237"/>
                  </a:cubicBezTo>
                  <a:cubicBezTo>
                    <a:pt x="44" y="81288"/>
                    <a:pt x="83" y="81306"/>
                    <a:pt x="122" y="81306"/>
                  </a:cubicBezTo>
                  <a:cubicBezTo>
                    <a:pt x="145" y="81306"/>
                    <a:pt x="168" y="81300"/>
                    <a:pt x="188" y="81290"/>
                  </a:cubicBezTo>
                  <a:cubicBezTo>
                    <a:pt x="1981" y="80247"/>
                    <a:pt x="3105" y="78400"/>
                    <a:pt x="3159" y="76366"/>
                  </a:cubicBezTo>
                  <a:cubicBezTo>
                    <a:pt x="5166" y="75322"/>
                    <a:pt x="6397" y="73288"/>
                    <a:pt x="6397" y="71066"/>
                  </a:cubicBezTo>
                  <a:cubicBezTo>
                    <a:pt x="6397" y="68818"/>
                    <a:pt x="5166" y="66783"/>
                    <a:pt x="3159" y="65766"/>
                  </a:cubicBezTo>
                  <a:cubicBezTo>
                    <a:pt x="3105" y="63759"/>
                    <a:pt x="2061" y="61992"/>
                    <a:pt x="375" y="60922"/>
                  </a:cubicBezTo>
                  <a:cubicBezTo>
                    <a:pt x="2061" y="59878"/>
                    <a:pt x="3105" y="58085"/>
                    <a:pt x="3159" y="56077"/>
                  </a:cubicBezTo>
                  <a:cubicBezTo>
                    <a:pt x="5166" y="55060"/>
                    <a:pt x="6397" y="53026"/>
                    <a:pt x="6397" y="50778"/>
                  </a:cubicBezTo>
                  <a:cubicBezTo>
                    <a:pt x="6397" y="48556"/>
                    <a:pt x="5166" y="46522"/>
                    <a:pt x="3159" y="45505"/>
                  </a:cubicBezTo>
                  <a:cubicBezTo>
                    <a:pt x="3159" y="43604"/>
                    <a:pt x="2061" y="41731"/>
                    <a:pt x="375" y="40660"/>
                  </a:cubicBezTo>
                  <a:cubicBezTo>
                    <a:pt x="1901" y="39697"/>
                    <a:pt x="3292" y="37877"/>
                    <a:pt x="3185" y="35816"/>
                  </a:cubicBezTo>
                  <a:cubicBezTo>
                    <a:pt x="5166" y="34799"/>
                    <a:pt x="6397" y="32764"/>
                    <a:pt x="6397" y="30516"/>
                  </a:cubicBezTo>
                  <a:cubicBezTo>
                    <a:pt x="6397" y="28268"/>
                    <a:pt x="5166" y="26260"/>
                    <a:pt x="3159" y="25216"/>
                  </a:cubicBezTo>
                  <a:cubicBezTo>
                    <a:pt x="3078" y="23236"/>
                    <a:pt x="2035" y="21442"/>
                    <a:pt x="375" y="20399"/>
                  </a:cubicBezTo>
                  <a:cubicBezTo>
                    <a:pt x="2061" y="19328"/>
                    <a:pt x="3159" y="17454"/>
                    <a:pt x="3159" y="15608"/>
                  </a:cubicBezTo>
                  <a:cubicBezTo>
                    <a:pt x="3159" y="15581"/>
                    <a:pt x="3159" y="15581"/>
                    <a:pt x="3159" y="15554"/>
                  </a:cubicBezTo>
                  <a:cubicBezTo>
                    <a:pt x="5166" y="14510"/>
                    <a:pt x="6397" y="12503"/>
                    <a:pt x="6397" y="10254"/>
                  </a:cubicBezTo>
                  <a:cubicBezTo>
                    <a:pt x="6397" y="8006"/>
                    <a:pt x="5166" y="5999"/>
                    <a:pt x="3159" y="4955"/>
                  </a:cubicBezTo>
                  <a:cubicBezTo>
                    <a:pt x="3159" y="3028"/>
                    <a:pt x="1981" y="1047"/>
                    <a:pt x="188" y="30"/>
                  </a:cubicBezTo>
                  <a:cubicBezTo>
                    <a:pt x="167" y="10"/>
                    <a:pt x="143" y="1"/>
                    <a:pt x="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8"/>
            <p:cNvSpPr/>
            <p:nvPr/>
          </p:nvSpPr>
          <p:spPr>
            <a:xfrm>
              <a:off x="685775" y="2593575"/>
              <a:ext cx="159950" cy="2032875"/>
            </a:xfrm>
            <a:custGeom>
              <a:avLst/>
              <a:gdLst/>
              <a:ahLst/>
              <a:cxnLst/>
              <a:rect l="l" t="t" r="r" b="b"/>
              <a:pathLst>
                <a:path w="6398" h="81315" extrusionOk="0">
                  <a:moveTo>
                    <a:pt x="140" y="1"/>
                  </a:moveTo>
                  <a:cubicBezTo>
                    <a:pt x="95" y="1"/>
                    <a:pt x="47" y="26"/>
                    <a:pt x="27" y="65"/>
                  </a:cubicBezTo>
                  <a:cubicBezTo>
                    <a:pt x="27"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98" y="17329"/>
                    <a:pt x="1847" y="19256"/>
                    <a:pt x="81" y="20273"/>
                  </a:cubicBezTo>
                  <a:cubicBezTo>
                    <a:pt x="54" y="20300"/>
                    <a:pt x="27" y="20326"/>
                    <a:pt x="27"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27" y="40615"/>
                  </a:cubicBezTo>
                  <a:cubicBezTo>
                    <a:pt x="0" y="40668"/>
                    <a:pt x="27" y="40749"/>
                    <a:pt x="81" y="40775"/>
                  </a:cubicBezTo>
                  <a:cubicBezTo>
                    <a:pt x="1820" y="41766"/>
                    <a:pt x="2918" y="43639"/>
                    <a:pt x="2918" y="45540"/>
                  </a:cubicBezTo>
                  <a:lnTo>
                    <a:pt x="2918" y="45566"/>
                  </a:ln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91" y="58012"/>
                    <a:pt x="1820" y="59806"/>
                    <a:pt x="81" y="60796"/>
                  </a:cubicBezTo>
                  <a:cubicBezTo>
                    <a:pt x="54" y="60823"/>
                    <a:pt x="27" y="60850"/>
                    <a:pt x="27" y="60903"/>
                  </a:cubicBezTo>
                  <a:cubicBezTo>
                    <a:pt x="0" y="60957"/>
                    <a:pt x="27" y="61010"/>
                    <a:pt x="81" y="61037"/>
                  </a:cubicBezTo>
                  <a:cubicBezTo>
                    <a:pt x="1820" y="62054"/>
                    <a:pt x="2891"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91" y="78274"/>
                    <a:pt x="1820" y="80067"/>
                    <a:pt x="81" y="81084"/>
                  </a:cubicBezTo>
                  <a:cubicBezTo>
                    <a:pt x="27" y="81111"/>
                    <a:pt x="0" y="81191"/>
                    <a:pt x="27" y="81245"/>
                  </a:cubicBezTo>
                  <a:cubicBezTo>
                    <a:pt x="61" y="81296"/>
                    <a:pt x="95" y="81315"/>
                    <a:pt x="136" y="81315"/>
                  </a:cubicBezTo>
                  <a:cubicBezTo>
                    <a:pt x="159" y="81315"/>
                    <a:pt x="185" y="81308"/>
                    <a:pt x="214" y="81299"/>
                  </a:cubicBezTo>
                  <a:cubicBezTo>
                    <a:pt x="2008"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88"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88" y="19336"/>
                    <a:pt x="3185" y="17436"/>
                    <a:pt x="3185" y="15616"/>
                  </a:cubicBezTo>
                  <a:cubicBezTo>
                    <a:pt x="3185" y="15589"/>
                    <a:pt x="3185" y="15589"/>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8"/>
            <p:cNvSpPr/>
            <p:nvPr/>
          </p:nvSpPr>
          <p:spPr>
            <a:xfrm>
              <a:off x="531875" y="2845375"/>
              <a:ext cx="160600" cy="2032675"/>
            </a:xfrm>
            <a:custGeom>
              <a:avLst/>
              <a:gdLst/>
              <a:ahLst/>
              <a:cxnLst/>
              <a:rect l="l" t="t" r="r" b="b"/>
              <a:pathLst>
                <a:path w="6424" h="81307" extrusionOk="0">
                  <a:moveTo>
                    <a:pt x="144" y="1"/>
                  </a:moveTo>
                  <a:cubicBezTo>
                    <a:pt x="103" y="1"/>
                    <a:pt x="60" y="24"/>
                    <a:pt x="27" y="57"/>
                  </a:cubicBezTo>
                  <a:cubicBezTo>
                    <a:pt x="27" y="84"/>
                    <a:pt x="27" y="110"/>
                    <a:pt x="27" y="137"/>
                  </a:cubicBezTo>
                  <a:cubicBezTo>
                    <a:pt x="27" y="164"/>
                    <a:pt x="54" y="217"/>
                    <a:pt x="80" y="244"/>
                  </a:cubicBezTo>
                  <a:cubicBezTo>
                    <a:pt x="1820" y="1234"/>
                    <a:pt x="2971" y="3162"/>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47"/>
                    <a:pt x="2944" y="15474"/>
                  </a:cubicBezTo>
                  <a:cubicBezTo>
                    <a:pt x="2998" y="17321"/>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71" y="35655"/>
                    <a:pt x="2944"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lnTo>
                    <a:pt x="2944" y="45558"/>
                  </a:ln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54" y="81237"/>
                  </a:cubicBezTo>
                  <a:cubicBezTo>
                    <a:pt x="71" y="81288"/>
                    <a:pt x="109" y="81306"/>
                    <a:pt x="149" y="81306"/>
                  </a:cubicBezTo>
                  <a:cubicBezTo>
                    <a:pt x="171" y="81306"/>
                    <a:pt x="195" y="81300"/>
                    <a:pt x="214" y="81290"/>
                  </a:cubicBezTo>
                  <a:cubicBezTo>
                    <a:pt x="2008" y="80247"/>
                    <a:pt x="3105" y="78400"/>
                    <a:pt x="3185" y="76366"/>
                  </a:cubicBezTo>
                  <a:cubicBezTo>
                    <a:pt x="5193" y="75322"/>
                    <a:pt x="6424" y="73288"/>
                    <a:pt x="6424" y="71066"/>
                  </a:cubicBezTo>
                  <a:cubicBezTo>
                    <a:pt x="6424" y="68818"/>
                    <a:pt x="5193" y="66783"/>
                    <a:pt x="3185" y="65766"/>
                  </a:cubicBezTo>
                  <a:cubicBezTo>
                    <a:pt x="3105" y="63759"/>
                    <a:pt x="2088" y="61992"/>
                    <a:pt x="402" y="60922"/>
                  </a:cubicBezTo>
                  <a:cubicBezTo>
                    <a:pt x="2088" y="59878"/>
                    <a:pt x="3105" y="58085"/>
                    <a:pt x="3185" y="56077"/>
                  </a:cubicBezTo>
                  <a:cubicBezTo>
                    <a:pt x="5193" y="55060"/>
                    <a:pt x="6424" y="53026"/>
                    <a:pt x="6424" y="50778"/>
                  </a:cubicBezTo>
                  <a:cubicBezTo>
                    <a:pt x="6424" y="48556"/>
                    <a:pt x="5193" y="46522"/>
                    <a:pt x="3185" y="45505"/>
                  </a:cubicBezTo>
                  <a:cubicBezTo>
                    <a:pt x="3185" y="43604"/>
                    <a:pt x="2088" y="41731"/>
                    <a:pt x="402" y="40660"/>
                  </a:cubicBezTo>
                  <a:cubicBezTo>
                    <a:pt x="1900" y="39697"/>
                    <a:pt x="3319" y="37877"/>
                    <a:pt x="3185" y="35816"/>
                  </a:cubicBezTo>
                  <a:cubicBezTo>
                    <a:pt x="5193" y="34799"/>
                    <a:pt x="6424" y="32764"/>
                    <a:pt x="6424" y="30516"/>
                  </a:cubicBezTo>
                  <a:cubicBezTo>
                    <a:pt x="6424" y="28268"/>
                    <a:pt x="5193" y="26260"/>
                    <a:pt x="3185" y="25216"/>
                  </a:cubicBezTo>
                  <a:cubicBezTo>
                    <a:pt x="3105" y="23236"/>
                    <a:pt x="2061" y="21442"/>
                    <a:pt x="402"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94" y="10"/>
                    <a:pt x="169" y="1"/>
                    <a:pt x="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8"/>
            <p:cNvSpPr/>
            <p:nvPr/>
          </p:nvSpPr>
          <p:spPr>
            <a:xfrm>
              <a:off x="378625" y="2593575"/>
              <a:ext cx="159950" cy="2032875"/>
            </a:xfrm>
            <a:custGeom>
              <a:avLst/>
              <a:gdLst/>
              <a:ahLst/>
              <a:cxnLst/>
              <a:rect l="l" t="t" r="r" b="b"/>
              <a:pathLst>
                <a:path w="6398" h="81315" extrusionOk="0">
                  <a:moveTo>
                    <a:pt x="141" y="1"/>
                  </a:moveTo>
                  <a:cubicBezTo>
                    <a:pt x="95" y="1"/>
                    <a:pt x="47" y="26"/>
                    <a:pt x="28" y="65"/>
                  </a:cubicBezTo>
                  <a:cubicBezTo>
                    <a:pt x="1" y="92"/>
                    <a:pt x="1" y="118"/>
                    <a:pt x="1" y="118"/>
                  </a:cubicBezTo>
                  <a:cubicBezTo>
                    <a:pt x="1" y="172"/>
                    <a:pt x="28" y="225"/>
                    <a:pt x="54" y="225"/>
                  </a:cubicBezTo>
                  <a:cubicBezTo>
                    <a:pt x="1794" y="1243"/>
                    <a:pt x="2918" y="3116"/>
                    <a:pt x="2918" y="4963"/>
                  </a:cubicBezTo>
                  <a:cubicBezTo>
                    <a:pt x="2918" y="4990"/>
                    <a:pt x="2918" y="5017"/>
                    <a:pt x="2918" y="5043"/>
                  </a:cubicBezTo>
                  <a:cubicBezTo>
                    <a:pt x="2918" y="5070"/>
                    <a:pt x="2945" y="5124"/>
                    <a:pt x="2999" y="5150"/>
                  </a:cubicBezTo>
                  <a:cubicBezTo>
                    <a:pt x="4952" y="6141"/>
                    <a:pt x="6157" y="8095"/>
                    <a:pt x="6157" y="10263"/>
                  </a:cubicBezTo>
                  <a:cubicBezTo>
                    <a:pt x="6157" y="12431"/>
                    <a:pt x="4952" y="14384"/>
                    <a:pt x="2999" y="15375"/>
                  </a:cubicBezTo>
                  <a:cubicBezTo>
                    <a:pt x="2945" y="15402"/>
                    <a:pt x="2918" y="15428"/>
                    <a:pt x="2918" y="15482"/>
                  </a:cubicBezTo>
                  <a:cubicBezTo>
                    <a:pt x="2972" y="17329"/>
                    <a:pt x="1848" y="19256"/>
                    <a:pt x="81" y="20273"/>
                  </a:cubicBezTo>
                  <a:cubicBezTo>
                    <a:pt x="54" y="20300"/>
                    <a:pt x="28" y="20326"/>
                    <a:pt x="1" y="20353"/>
                  </a:cubicBezTo>
                  <a:cubicBezTo>
                    <a:pt x="1" y="20407"/>
                    <a:pt x="28" y="20487"/>
                    <a:pt x="54" y="20514"/>
                  </a:cubicBezTo>
                  <a:cubicBezTo>
                    <a:pt x="1794" y="21504"/>
                    <a:pt x="2865" y="23297"/>
                    <a:pt x="2918" y="25305"/>
                  </a:cubicBezTo>
                  <a:cubicBezTo>
                    <a:pt x="2918" y="25358"/>
                    <a:pt x="2945" y="25412"/>
                    <a:pt x="2999" y="25412"/>
                  </a:cubicBezTo>
                  <a:cubicBezTo>
                    <a:pt x="4952" y="26402"/>
                    <a:pt x="6157" y="28356"/>
                    <a:pt x="6157" y="30524"/>
                  </a:cubicBezTo>
                  <a:cubicBezTo>
                    <a:pt x="6157" y="32692"/>
                    <a:pt x="4952" y="34646"/>
                    <a:pt x="2999" y="35636"/>
                  </a:cubicBezTo>
                  <a:cubicBezTo>
                    <a:pt x="2945" y="35663"/>
                    <a:pt x="2918" y="35717"/>
                    <a:pt x="2918" y="35770"/>
                  </a:cubicBezTo>
                  <a:cubicBezTo>
                    <a:pt x="3079" y="37831"/>
                    <a:pt x="1607" y="39651"/>
                    <a:pt x="81" y="40535"/>
                  </a:cubicBezTo>
                  <a:cubicBezTo>
                    <a:pt x="54" y="40561"/>
                    <a:pt x="28" y="40588"/>
                    <a:pt x="1" y="40615"/>
                  </a:cubicBezTo>
                  <a:cubicBezTo>
                    <a:pt x="1" y="40668"/>
                    <a:pt x="28" y="40749"/>
                    <a:pt x="54" y="40775"/>
                  </a:cubicBezTo>
                  <a:cubicBezTo>
                    <a:pt x="1794" y="41766"/>
                    <a:pt x="2918" y="43639"/>
                    <a:pt x="2918" y="45540"/>
                  </a:cubicBezTo>
                  <a:cubicBezTo>
                    <a:pt x="2918" y="45540"/>
                    <a:pt x="2918" y="45566"/>
                    <a:pt x="2918" y="45566"/>
                  </a:cubicBezTo>
                  <a:cubicBezTo>
                    <a:pt x="2918" y="45620"/>
                    <a:pt x="2945" y="45674"/>
                    <a:pt x="2999" y="45674"/>
                  </a:cubicBezTo>
                  <a:cubicBezTo>
                    <a:pt x="4952" y="46664"/>
                    <a:pt x="6157" y="48618"/>
                    <a:pt x="6157" y="50786"/>
                  </a:cubicBezTo>
                  <a:cubicBezTo>
                    <a:pt x="6157" y="52954"/>
                    <a:pt x="4952" y="54934"/>
                    <a:pt x="2999" y="55898"/>
                  </a:cubicBezTo>
                  <a:cubicBezTo>
                    <a:pt x="2945" y="55925"/>
                    <a:pt x="2918" y="55952"/>
                    <a:pt x="2918" y="56005"/>
                  </a:cubicBezTo>
                  <a:cubicBezTo>
                    <a:pt x="2865" y="58012"/>
                    <a:pt x="1821" y="59806"/>
                    <a:pt x="81" y="60796"/>
                  </a:cubicBezTo>
                  <a:cubicBezTo>
                    <a:pt x="54" y="60823"/>
                    <a:pt x="28" y="60850"/>
                    <a:pt x="1" y="60903"/>
                  </a:cubicBezTo>
                  <a:cubicBezTo>
                    <a:pt x="1" y="60957"/>
                    <a:pt x="28" y="61010"/>
                    <a:pt x="54" y="61037"/>
                  </a:cubicBezTo>
                  <a:cubicBezTo>
                    <a:pt x="1794" y="62054"/>
                    <a:pt x="2865" y="63847"/>
                    <a:pt x="2918" y="65828"/>
                  </a:cubicBezTo>
                  <a:cubicBezTo>
                    <a:pt x="2918" y="65882"/>
                    <a:pt x="2945" y="65935"/>
                    <a:pt x="2999" y="65962"/>
                  </a:cubicBezTo>
                  <a:cubicBezTo>
                    <a:pt x="4952" y="66925"/>
                    <a:pt x="6157" y="68879"/>
                    <a:pt x="6157" y="71047"/>
                  </a:cubicBezTo>
                  <a:cubicBezTo>
                    <a:pt x="6157" y="73242"/>
                    <a:pt x="4952" y="75196"/>
                    <a:pt x="2999" y="76160"/>
                  </a:cubicBezTo>
                  <a:cubicBezTo>
                    <a:pt x="2945" y="76186"/>
                    <a:pt x="2918" y="76240"/>
                    <a:pt x="2918" y="76267"/>
                  </a:cubicBezTo>
                  <a:cubicBezTo>
                    <a:pt x="2865" y="78274"/>
                    <a:pt x="1821" y="80067"/>
                    <a:pt x="81" y="81084"/>
                  </a:cubicBezTo>
                  <a:cubicBezTo>
                    <a:pt x="1" y="81111"/>
                    <a:pt x="1" y="81191"/>
                    <a:pt x="28" y="81245"/>
                  </a:cubicBezTo>
                  <a:cubicBezTo>
                    <a:pt x="45" y="81296"/>
                    <a:pt x="83" y="81315"/>
                    <a:pt x="123" y="81315"/>
                  </a:cubicBezTo>
                  <a:cubicBezTo>
                    <a:pt x="145" y="81315"/>
                    <a:pt x="169" y="81308"/>
                    <a:pt x="188" y="81299"/>
                  </a:cubicBezTo>
                  <a:cubicBezTo>
                    <a:pt x="1981" y="80255"/>
                    <a:pt x="3106" y="78408"/>
                    <a:pt x="3159" y="76347"/>
                  </a:cubicBezTo>
                  <a:cubicBezTo>
                    <a:pt x="5167" y="75330"/>
                    <a:pt x="6398" y="73296"/>
                    <a:pt x="6398" y="71047"/>
                  </a:cubicBezTo>
                  <a:cubicBezTo>
                    <a:pt x="6398" y="68826"/>
                    <a:pt x="5167" y="66792"/>
                    <a:pt x="3159" y="65748"/>
                  </a:cubicBezTo>
                  <a:cubicBezTo>
                    <a:pt x="3106" y="63767"/>
                    <a:pt x="2062" y="61974"/>
                    <a:pt x="376" y="60930"/>
                  </a:cubicBezTo>
                  <a:cubicBezTo>
                    <a:pt x="2062" y="59859"/>
                    <a:pt x="3106" y="58093"/>
                    <a:pt x="3159" y="56085"/>
                  </a:cubicBezTo>
                  <a:cubicBezTo>
                    <a:pt x="5167" y="55068"/>
                    <a:pt x="6398" y="53034"/>
                    <a:pt x="6398" y="50786"/>
                  </a:cubicBezTo>
                  <a:cubicBezTo>
                    <a:pt x="6398" y="48537"/>
                    <a:pt x="5167" y="46530"/>
                    <a:pt x="3159" y="45486"/>
                  </a:cubicBezTo>
                  <a:cubicBezTo>
                    <a:pt x="3159" y="43586"/>
                    <a:pt x="2062" y="41739"/>
                    <a:pt x="376" y="40668"/>
                  </a:cubicBezTo>
                  <a:cubicBezTo>
                    <a:pt x="1901" y="39705"/>
                    <a:pt x="3293" y="37885"/>
                    <a:pt x="3186" y="35824"/>
                  </a:cubicBezTo>
                  <a:cubicBezTo>
                    <a:pt x="5167" y="34780"/>
                    <a:pt x="6398" y="32772"/>
                    <a:pt x="6398" y="30524"/>
                  </a:cubicBezTo>
                  <a:cubicBezTo>
                    <a:pt x="6398" y="28276"/>
                    <a:pt x="5167" y="26268"/>
                    <a:pt x="3159" y="25225"/>
                  </a:cubicBezTo>
                  <a:cubicBezTo>
                    <a:pt x="3079" y="23244"/>
                    <a:pt x="2035" y="21451"/>
                    <a:pt x="376" y="20407"/>
                  </a:cubicBezTo>
                  <a:cubicBezTo>
                    <a:pt x="2062" y="19336"/>
                    <a:pt x="3186" y="17436"/>
                    <a:pt x="3186" y="15616"/>
                  </a:cubicBezTo>
                  <a:cubicBezTo>
                    <a:pt x="3186" y="15589"/>
                    <a:pt x="3186" y="15589"/>
                    <a:pt x="3186" y="15562"/>
                  </a:cubicBezTo>
                  <a:cubicBezTo>
                    <a:pt x="5167" y="14518"/>
                    <a:pt x="6398" y="12511"/>
                    <a:pt x="6398" y="10263"/>
                  </a:cubicBezTo>
                  <a:cubicBezTo>
                    <a:pt x="6398" y="8014"/>
                    <a:pt x="5167" y="6007"/>
                    <a:pt x="3186" y="4963"/>
                  </a:cubicBezTo>
                  <a:cubicBezTo>
                    <a:pt x="3186" y="3036"/>
                    <a:pt x="1981" y="1055"/>
                    <a:pt x="188" y="11"/>
                  </a:cubicBezTo>
                  <a:cubicBezTo>
                    <a:pt x="174" y="4"/>
                    <a:pt x="158" y="1"/>
                    <a:pt x="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8"/>
            <p:cNvSpPr/>
            <p:nvPr/>
          </p:nvSpPr>
          <p:spPr>
            <a:xfrm>
              <a:off x="224725" y="2845375"/>
              <a:ext cx="159950" cy="2032675"/>
            </a:xfrm>
            <a:custGeom>
              <a:avLst/>
              <a:gdLst/>
              <a:ahLst/>
              <a:cxnLst/>
              <a:rect l="l" t="t" r="r" b="b"/>
              <a:pathLst>
                <a:path w="6398" h="81307" extrusionOk="0">
                  <a:moveTo>
                    <a:pt x="126" y="1"/>
                  </a:moveTo>
                  <a:cubicBezTo>
                    <a:pt x="81" y="1"/>
                    <a:pt x="44" y="24"/>
                    <a:pt x="27" y="57"/>
                  </a:cubicBezTo>
                  <a:cubicBezTo>
                    <a:pt x="27" y="84"/>
                    <a:pt x="1" y="110"/>
                    <a:pt x="1" y="137"/>
                  </a:cubicBezTo>
                  <a:cubicBezTo>
                    <a:pt x="1" y="164"/>
                    <a:pt x="27" y="217"/>
                    <a:pt x="81" y="244"/>
                  </a:cubicBezTo>
                  <a:cubicBezTo>
                    <a:pt x="1821" y="1234"/>
                    <a:pt x="2972" y="3162"/>
                    <a:pt x="2918" y="5035"/>
                  </a:cubicBezTo>
                  <a:cubicBezTo>
                    <a:pt x="2945" y="5089"/>
                    <a:pt x="2945" y="5142"/>
                    <a:pt x="2998" y="5142"/>
                  </a:cubicBezTo>
                  <a:cubicBezTo>
                    <a:pt x="4952" y="6133"/>
                    <a:pt x="6157" y="8086"/>
                    <a:pt x="6157" y="10254"/>
                  </a:cubicBezTo>
                  <a:cubicBezTo>
                    <a:pt x="6157" y="12422"/>
                    <a:pt x="4952" y="14376"/>
                    <a:pt x="2998" y="15367"/>
                  </a:cubicBezTo>
                  <a:cubicBezTo>
                    <a:pt x="2945" y="15393"/>
                    <a:pt x="2918" y="15447"/>
                    <a:pt x="2918" y="15474"/>
                  </a:cubicBezTo>
                  <a:cubicBezTo>
                    <a:pt x="2972" y="17321"/>
                    <a:pt x="1848" y="19248"/>
                    <a:pt x="108" y="20265"/>
                  </a:cubicBezTo>
                  <a:cubicBezTo>
                    <a:pt x="54" y="20292"/>
                    <a:pt x="27" y="20318"/>
                    <a:pt x="27" y="20345"/>
                  </a:cubicBezTo>
                  <a:cubicBezTo>
                    <a:pt x="1" y="20425"/>
                    <a:pt x="27" y="20479"/>
                    <a:pt x="81" y="20506"/>
                  </a:cubicBezTo>
                  <a:cubicBezTo>
                    <a:pt x="1794" y="21496"/>
                    <a:pt x="2865" y="23289"/>
                    <a:pt x="2918" y="25297"/>
                  </a:cubicBezTo>
                  <a:cubicBezTo>
                    <a:pt x="2945" y="25350"/>
                    <a:pt x="2972"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106" y="37823"/>
                    <a:pt x="1633" y="39643"/>
                    <a:pt x="108" y="40526"/>
                  </a:cubicBezTo>
                  <a:cubicBezTo>
                    <a:pt x="54" y="40553"/>
                    <a:pt x="27" y="40580"/>
                    <a:pt x="27" y="40633"/>
                  </a:cubicBezTo>
                  <a:cubicBezTo>
                    <a:pt x="1" y="40687"/>
                    <a:pt x="27" y="40741"/>
                    <a:pt x="81" y="40767"/>
                  </a:cubicBezTo>
                  <a:cubicBezTo>
                    <a:pt x="1821" y="41784"/>
                    <a:pt x="2918" y="43631"/>
                    <a:pt x="2918" y="45532"/>
                  </a:cubicBezTo>
                  <a:cubicBezTo>
                    <a:pt x="2918" y="45558"/>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108" y="60815"/>
                  </a:cubicBezTo>
                  <a:cubicBezTo>
                    <a:pt x="54" y="60815"/>
                    <a:pt x="27" y="60841"/>
                    <a:pt x="27" y="60895"/>
                  </a:cubicBezTo>
                  <a:cubicBezTo>
                    <a:pt x="1" y="60949"/>
                    <a:pt x="27"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7" y="81103"/>
                    <a:pt x="1" y="81183"/>
                    <a:pt x="27" y="81237"/>
                  </a:cubicBezTo>
                  <a:cubicBezTo>
                    <a:pt x="61" y="81288"/>
                    <a:pt x="95" y="81306"/>
                    <a:pt x="136" y="81306"/>
                  </a:cubicBezTo>
                  <a:cubicBezTo>
                    <a:pt x="160" y="81306"/>
                    <a:pt x="185" y="81300"/>
                    <a:pt x="215" y="81290"/>
                  </a:cubicBezTo>
                  <a:cubicBezTo>
                    <a:pt x="2008" y="80247"/>
                    <a:pt x="3106" y="78400"/>
                    <a:pt x="3186" y="76366"/>
                  </a:cubicBezTo>
                  <a:cubicBezTo>
                    <a:pt x="5166" y="75322"/>
                    <a:pt x="6398" y="73288"/>
                    <a:pt x="6398" y="71066"/>
                  </a:cubicBezTo>
                  <a:cubicBezTo>
                    <a:pt x="6398" y="68818"/>
                    <a:pt x="5166" y="66783"/>
                    <a:pt x="3186" y="65766"/>
                  </a:cubicBezTo>
                  <a:cubicBezTo>
                    <a:pt x="3106" y="63759"/>
                    <a:pt x="2062" y="61992"/>
                    <a:pt x="375" y="60922"/>
                  </a:cubicBezTo>
                  <a:cubicBezTo>
                    <a:pt x="2062" y="59878"/>
                    <a:pt x="3106" y="58085"/>
                    <a:pt x="3186" y="56077"/>
                  </a:cubicBezTo>
                  <a:cubicBezTo>
                    <a:pt x="5166" y="55060"/>
                    <a:pt x="6398" y="53026"/>
                    <a:pt x="6398" y="50778"/>
                  </a:cubicBezTo>
                  <a:cubicBezTo>
                    <a:pt x="6398" y="48556"/>
                    <a:pt x="5166" y="46522"/>
                    <a:pt x="3186" y="45505"/>
                  </a:cubicBezTo>
                  <a:cubicBezTo>
                    <a:pt x="3159" y="43604"/>
                    <a:pt x="2088" y="41731"/>
                    <a:pt x="375" y="40660"/>
                  </a:cubicBezTo>
                  <a:cubicBezTo>
                    <a:pt x="1901" y="39697"/>
                    <a:pt x="3293" y="37877"/>
                    <a:pt x="3186" y="35816"/>
                  </a:cubicBezTo>
                  <a:cubicBezTo>
                    <a:pt x="5166" y="34799"/>
                    <a:pt x="6398" y="32764"/>
                    <a:pt x="6398" y="30516"/>
                  </a:cubicBezTo>
                  <a:cubicBezTo>
                    <a:pt x="6398" y="28268"/>
                    <a:pt x="5166" y="26260"/>
                    <a:pt x="3186" y="25216"/>
                  </a:cubicBezTo>
                  <a:cubicBezTo>
                    <a:pt x="3079" y="23236"/>
                    <a:pt x="2062" y="21442"/>
                    <a:pt x="375" y="20399"/>
                  </a:cubicBezTo>
                  <a:cubicBezTo>
                    <a:pt x="2088" y="19328"/>
                    <a:pt x="3186" y="17454"/>
                    <a:pt x="3186" y="15608"/>
                  </a:cubicBezTo>
                  <a:cubicBezTo>
                    <a:pt x="3186" y="15581"/>
                    <a:pt x="3186" y="15581"/>
                    <a:pt x="3186" y="15554"/>
                  </a:cubicBezTo>
                  <a:cubicBezTo>
                    <a:pt x="5166" y="14510"/>
                    <a:pt x="6398" y="12503"/>
                    <a:pt x="6398" y="10254"/>
                  </a:cubicBezTo>
                  <a:cubicBezTo>
                    <a:pt x="6398" y="8006"/>
                    <a:pt x="5166" y="5999"/>
                    <a:pt x="3186" y="4955"/>
                  </a:cubicBezTo>
                  <a:cubicBezTo>
                    <a:pt x="3186" y="3028"/>
                    <a:pt x="1981" y="1047"/>
                    <a:pt x="215" y="30"/>
                  </a:cubicBezTo>
                  <a:cubicBezTo>
                    <a:pt x="184" y="10"/>
                    <a:pt x="153" y="1"/>
                    <a:pt x="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5" name="Google Shape;975;p38"/>
          <p:cNvSpPr/>
          <p:nvPr/>
        </p:nvSpPr>
        <p:spPr>
          <a:xfrm rot="5400000" flipH="1">
            <a:off x="-2397294" y="-774472"/>
            <a:ext cx="5570538" cy="3629454"/>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8"/>
          <p:cNvSpPr/>
          <p:nvPr/>
        </p:nvSpPr>
        <p:spPr>
          <a:xfrm rot="-7977677">
            <a:off x="6626195" y="2407944"/>
            <a:ext cx="1601627" cy="1536805"/>
          </a:xfrm>
          <a:custGeom>
            <a:avLst/>
            <a:gdLst/>
            <a:ahLst/>
            <a:cxnLst/>
            <a:rect l="l" t="t" r="r" b="b"/>
            <a:pathLst>
              <a:path w="20582" h="19749" extrusionOk="0">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8"/>
          <p:cNvSpPr/>
          <p:nvPr/>
        </p:nvSpPr>
        <p:spPr>
          <a:xfrm rot="667591">
            <a:off x="5320685" y="2755692"/>
            <a:ext cx="1938907" cy="3305731"/>
          </a:xfrm>
          <a:custGeom>
            <a:avLst/>
            <a:gdLst/>
            <a:ahLst/>
            <a:cxnLst/>
            <a:rect l="l" t="t" r="r" b="b"/>
            <a:pathLst>
              <a:path w="19210" h="32752" extrusionOk="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8"/>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9" name="Google Shape;979;p38"/>
          <p:cNvSpPr txBox="1">
            <a:spLocks noGrp="1"/>
          </p:cNvSpPr>
          <p:nvPr>
            <p:ph type="subTitle" idx="1"/>
          </p:nvPr>
        </p:nvSpPr>
        <p:spPr>
          <a:xfrm>
            <a:off x="1613400" y="1323950"/>
            <a:ext cx="3573300" cy="454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80" name="Google Shape;980;p38"/>
          <p:cNvSpPr txBox="1">
            <a:spLocks noGrp="1"/>
          </p:cNvSpPr>
          <p:nvPr>
            <p:ph type="subTitle" idx="2"/>
          </p:nvPr>
        </p:nvSpPr>
        <p:spPr>
          <a:xfrm>
            <a:off x="1613400" y="2377655"/>
            <a:ext cx="3573300" cy="454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81" name="Google Shape;981;p38"/>
          <p:cNvSpPr txBox="1">
            <a:spLocks noGrp="1"/>
          </p:cNvSpPr>
          <p:nvPr>
            <p:ph type="subTitle" idx="3"/>
          </p:nvPr>
        </p:nvSpPr>
        <p:spPr>
          <a:xfrm>
            <a:off x="1613400" y="1791690"/>
            <a:ext cx="35733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82" name="Google Shape;982;p38"/>
          <p:cNvSpPr txBox="1">
            <a:spLocks noGrp="1"/>
          </p:cNvSpPr>
          <p:nvPr>
            <p:ph type="subTitle" idx="4"/>
          </p:nvPr>
        </p:nvSpPr>
        <p:spPr>
          <a:xfrm>
            <a:off x="1613400" y="2845395"/>
            <a:ext cx="35733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83" name="Google Shape;983;p38"/>
          <p:cNvSpPr txBox="1">
            <a:spLocks noGrp="1"/>
          </p:cNvSpPr>
          <p:nvPr>
            <p:ph type="subTitle" idx="5"/>
          </p:nvPr>
        </p:nvSpPr>
        <p:spPr>
          <a:xfrm>
            <a:off x="1613400" y="3431360"/>
            <a:ext cx="3573300" cy="454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84" name="Google Shape;984;p38"/>
          <p:cNvSpPr txBox="1">
            <a:spLocks noGrp="1"/>
          </p:cNvSpPr>
          <p:nvPr>
            <p:ph type="subTitle" idx="6"/>
          </p:nvPr>
        </p:nvSpPr>
        <p:spPr>
          <a:xfrm>
            <a:off x="1613400" y="3899100"/>
            <a:ext cx="35733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29">
    <p:spTree>
      <p:nvGrpSpPr>
        <p:cNvPr id="1" name="Shape 1080"/>
        <p:cNvGrpSpPr/>
        <p:nvPr/>
      </p:nvGrpSpPr>
      <p:grpSpPr>
        <a:xfrm>
          <a:off x="0" y="0"/>
          <a:ext cx="0" cy="0"/>
          <a:chOff x="0" y="0"/>
          <a:chExt cx="0" cy="0"/>
        </a:xfrm>
      </p:grpSpPr>
      <p:sp>
        <p:nvSpPr>
          <p:cNvPr id="1081" name="Google Shape;1081;p41"/>
          <p:cNvSpPr/>
          <p:nvPr/>
        </p:nvSpPr>
        <p:spPr>
          <a:xfrm>
            <a:off x="4487750" y="727477"/>
            <a:ext cx="6559985" cy="5236281"/>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1"/>
          <p:cNvSpPr/>
          <p:nvPr/>
        </p:nvSpPr>
        <p:spPr>
          <a:xfrm rot="5400000">
            <a:off x="-2563625" y="1125983"/>
            <a:ext cx="4913539" cy="3022943"/>
          </a:xfrm>
          <a:custGeom>
            <a:avLst/>
            <a:gdLst/>
            <a:ahLst/>
            <a:cxnLst/>
            <a:rect l="l" t="t" r="r" b="b"/>
            <a:pathLst>
              <a:path w="59643" h="36694" extrusionOk="0">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1"/>
          <p:cNvSpPr/>
          <p:nvPr/>
        </p:nvSpPr>
        <p:spPr>
          <a:xfrm rot="-7977677">
            <a:off x="635395" y="-298381"/>
            <a:ext cx="1601627" cy="1536805"/>
          </a:xfrm>
          <a:custGeom>
            <a:avLst/>
            <a:gdLst/>
            <a:ahLst/>
            <a:cxnLst/>
            <a:rect l="l" t="t" r="r" b="b"/>
            <a:pathLst>
              <a:path w="20582" h="19749" extrusionOk="0">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1"/>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85" name="Google Shape;1085;p41"/>
          <p:cNvSpPr txBox="1">
            <a:spLocks noGrp="1"/>
          </p:cNvSpPr>
          <p:nvPr>
            <p:ph type="subTitle" idx="1"/>
          </p:nvPr>
        </p:nvSpPr>
        <p:spPr>
          <a:xfrm>
            <a:off x="1094250" y="1652438"/>
            <a:ext cx="2167800" cy="37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200" b="1">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86" name="Google Shape;1086;p41"/>
          <p:cNvSpPr txBox="1">
            <a:spLocks noGrp="1"/>
          </p:cNvSpPr>
          <p:nvPr>
            <p:ph type="subTitle" idx="2"/>
          </p:nvPr>
        </p:nvSpPr>
        <p:spPr>
          <a:xfrm>
            <a:off x="3488100" y="1652438"/>
            <a:ext cx="2167800" cy="37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200" b="1">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87" name="Google Shape;1087;p41"/>
          <p:cNvSpPr txBox="1">
            <a:spLocks noGrp="1"/>
          </p:cNvSpPr>
          <p:nvPr>
            <p:ph type="subTitle" idx="3"/>
          </p:nvPr>
        </p:nvSpPr>
        <p:spPr>
          <a:xfrm>
            <a:off x="1094250" y="2043850"/>
            <a:ext cx="216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88" name="Google Shape;1088;p41"/>
          <p:cNvSpPr txBox="1">
            <a:spLocks noGrp="1"/>
          </p:cNvSpPr>
          <p:nvPr>
            <p:ph type="subTitle" idx="4"/>
          </p:nvPr>
        </p:nvSpPr>
        <p:spPr>
          <a:xfrm>
            <a:off x="3488100" y="2043850"/>
            <a:ext cx="216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89" name="Google Shape;1089;p41"/>
          <p:cNvSpPr txBox="1">
            <a:spLocks noGrp="1"/>
          </p:cNvSpPr>
          <p:nvPr>
            <p:ph type="subTitle" idx="5"/>
          </p:nvPr>
        </p:nvSpPr>
        <p:spPr>
          <a:xfrm>
            <a:off x="5881950" y="1652438"/>
            <a:ext cx="2167800" cy="37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200" b="1">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90" name="Google Shape;1090;p41"/>
          <p:cNvSpPr txBox="1">
            <a:spLocks noGrp="1"/>
          </p:cNvSpPr>
          <p:nvPr>
            <p:ph type="subTitle" idx="6"/>
          </p:nvPr>
        </p:nvSpPr>
        <p:spPr>
          <a:xfrm>
            <a:off x="5881950" y="2043850"/>
            <a:ext cx="216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91" name="Google Shape;1091;p41"/>
          <p:cNvSpPr txBox="1">
            <a:spLocks noGrp="1"/>
          </p:cNvSpPr>
          <p:nvPr>
            <p:ph type="subTitle" idx="7"/>
          </p:nvPr>
        </p:nvSpPr>
        <p:spPr>
          <a:xfrm>
            <a:off x="1094250" y="2989363"/>
            <a:ext cx="2167800" cy="37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200" b="1">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92" name="Google Shape;1092;p41"/>
          <p:cNvSpPr txBox="1">
            <a:spLocks noGrp="1"/>
          </p:cNvSpPr>
          <p:nvPr>
            <p:ph type="subTitle" idx="8"/>
          </p:nvPr>
        </p:nvSpPr>
        <p:spPr>
          <a:xfrm>
            <a:off x="3488100" y="2989363"/>
            <a:ext cx="2167800" cy="37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200" b="1">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93" name="Google Shape;1093;p41"/>
          <p:cNvSpPr txBox="1">
            <a:spLocks noGrp="1"/>
          </p:cNvSpPr>
          <p:nvPr>
            <p:ph type="subTitle" idx="9"/>
          </p:nvPr>
        </p:nvSpPr>
        <p:spPr>
          <a:xfrm>
            <a:off x="1094250" y="3380900"/>
            <a:ext cx="216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94" name="Google Shape;1094;p41"/>
          <p:cNvSpPr txBox="1">
            <a:spLocks noGrp="1"/>
          </p:cNvSpPr>
          <p:nvPr>
            <p:ph type="subTitle" idx="13"/>
          </p:nvPr>
        </p:nvSpPr>
        <p:spPr>
          <a:xfrm>
            <a:off x="3488100" y="3380900"/>
            <a:ext cx="216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95" name="Google Shape;1095;p41"/>
          <p:cNvSpPr txBox="1">
            <a:spLocks noGrp="1"/>
          </p:cNvSpPr>
          <p:nvPr>
            <p:ph type="subTitle" idx="14"/>
          </p:nvPr>
        </p:nvSpPr>
        <p:spPr>
          <a:xfrm>
            <a:off x="5881950" y="2989363"/>
            <a:ext cx="2167800" cy="37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200" b="1">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96" name="Google Shape;1096;p41"/>
          <p:cNvSpPr txBox="1">
            <a:spLocks noGrp="1"/>
          </p:cNvSpPr>
          <p:nvPr>
            <p:ph type="subTitle" idx="15"/>
          </p:nvPr>
        </p:nvSpPr>
        <p:spPr>
          <a:xfrm>
            <a:off x="5881950" y="3380900"/>
            <a:ext cx="216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3">
  <p:cSld name="CUSTOM_14">
    <p:spTree>
      <p:nvGrpSpPr>
        <p:cNvPr id="1" name="Shape 1191"/>
        <p:cNvGrpSpPr/>
        <p:nvPr/>
      </p:nvGrpSpPr>
      <p:grpSpPr>
        <a:xfrm>
          <a:off x="0" y="0"/>
          <a:ext cx="0" cy="0"/>
          <a:chOff x="0" y="0"/>
          <a:chExt cx="0" cy="0"/>
        </a:xfrm>
      </p:grpSpPr>
      <p:sp>
        <p:nvSpPr>
          <p:cNvPr id="1192" name="Google Shape;1192;p45"/>
          <p:cNvSpPr/>
          <p:nvPr/>
        </p:nvSpPr>
        <p:spPr>
          <a:xfrm rot="5400000">
            <a:off x="-897085" y="455393"/>
            <a:ext cx="4906632" cy="4469596"/>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5"/>
          <p:cNvSpPr/>
          <p:nvPr/>
        </p:nvSpPr>
        <p:spPr>
          <a:xfrm rot="4271990">
            <a:off x="6861805" y="3034227"/>
            <a:ext cx="3403945" cy="3389831"/>
          </a:xfrm>
          <a:custGeom>
            <a:avLst/>
            <a:gdLst/>
            <a:ahLst/>
            <a:cxnLst/>
            <a:rect l="l" t="t" r="r" b="b"/>
            <a:pathLst>
              <a:path w="48235" h="48035" extrusionOk="0">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5"/>
          <p:cNvSpPr/>
          <p:nvPr/>
        </p:nvSpPr>
        <p:spPr>
          <a:xfrm>
            <a:off x="7014776" y="357427"/>
            <a:ext cx="801658" cy="707098"/>
          </a:xfrm>
          <a:custGeom>
            <a:avLst/>
            <a:gdLst/>
            <a:ahLst/>
            <a:cxnLst/>
            <a:rect l="l" t="t" r="r" b="b"/>
            <a:pathLst>
              <a:path w="13679" h="12066" extrusionOk="0">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5"/>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7">
  <p:cSld name="CUSTOM_20">
    <p:spTree>
      <p:nvGrpSpPr>
        <p:cNvPr id="1" name="Shape 1211"/>
        <p:cNvGrpSpPr/>
        <p:nvPr/>
      </p:nvGrpSpPr>
      <p:grpSpPr>
        <a:xfrm>
          <a:off x="0" y="0"/>
          <a:ext cx="0" cy="0"/>
          <a:chOff x="0" y="0"/>
          <a:chExt cx="0" cy="0"/>
        </a:xfrm>
      </p:grpSpPr>
      <p:sp>
        <p:nvSpPr>
          <p:cNvPr id="1212" name="Google Shape;1212;p49"/>
          <p:cNvSpPr/>
          <p:nvPr/>
        </p:nvSpPr>
        <p:spPr>
          <a:xfrm rot="-5620610">
            <a:off x="8235762" y="2503251"/>
            <a:ext cx="3242370" cy="3111144"/>
          </a:xfrm>
          <a:custGeom>
            <a:avLst/>
            <a:gdLst/>
            <a:ahLst/>
            <a:cxnLst/>
            <a:rect l="l" t="t" r="r" b="b"/>
            <a:pathLst>
              <a:path w="20582" h="19749" extrusionOk="0">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9"/>
          <p:cNvSpPr/>
          <p:nvPr/>
        </p:nvSpPr>
        <p:spPr>
          <a:xfrm rot="-595142" flipH="1">
            <a:off x="-1233073" y="-485172"/>
            <a:ext cx="3397327" cy="3383240"/>
          </a:xfrm>
          <a:custGeom>
            <a:avLst/>
            <a:gdLst/>
            <a:ahLst/>
            <a:cxnLst/>
            <a:rect l="l" t="t" r="r" b="b"/>
            <a:pathLst>
              <a:path w="48235" h="48035" extrusionOk="0">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9"/>
          <p:cNvSpPr/>
          <p:nvPr/>
        </p:nvSpPr>
        <p:spPr>
          <a:xfrm rot="-7977683">
            <a:off x="6790699" y="-292300"/>
            <a:ext cx="1554661" cy="1491741"/>
          </a:xfrm>
          <a:custGeom>
            <a:avLst/>
            <a:gdLst/>
            <a:ahLst/>
            <a:cxnLst/>
            <a:rect l="l" t="t" r="r" b="b"/>
            <a:pathLst>
              <a:path w="20582" h="19749" extrusionOk="0">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9"/>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1">
  <p:cSld name="CUSTOM_51">
    <p:spTree>
      <p:nvGrpSpPr>
        <p:cNvPr id="1" name="Shape 1261"/>
        <p:cNvGrpSpPr/>
        <p:nvPr/>
      </p:nvGrpSpPr>
      <p:grpSpPr>
        <a:xfrm>
          <a:off x="0" y="0"/>
          <a:ext cx="0" cy="0"/>
          <a:chOff x="0" y="0"/>
          <a:chExt cx="0" cy="0"/>
        </a:xfrm>
      </p:grpSpPr>
      <p:sp>
        <p:nvSpPr>
          <p:cNvPr id="1262" name="Google Shape;1262;p53"/>
          <p:cNvSpPr/>
          <p:nvPr/>
        </p:nvSpPr>
        <p:spPr>
          <a:xfrm rot="5400000">
            <a:off x="-1338897" y="1434934"/>
            <a:ext cx="4906632" cy="3196913"/>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3"/>
          <p:cNvSpPr/>
          <p:nvPr/>
        </p:nvSpPr>
        <p:spPr>
          <a:xfrm>
            <a:off x="8115850" y="2244788"/>
            <a:ext cx="2264661" cy="1997587"/>
          </a:xfrm>
          <a:custGeom>
            <a:avLst/>
            <a:gdLst/>
            <a:ahLst/>
            <a:cxnLst/>
            <a:rect l="l" t="t" r="r" b="b"/>
            <a:pathLst>
              <a:path w="13679" h="12066" extrusionOk="0">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3"/>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3">
  <p:cSld name="CUSTOM_5">
    <p:spTree>
      <p:nvGrpSpPr>
        <p:cNvPr id="1" name="Shape 1666"/>
        <p:cNvGrpSpPr/>
        <p:nvPr/>
      </p:nvGrpSpPr>
      <p:grpSpPr>
        <a:xfrm>
          <a:off x="0" y="0"/>
          <a:ext cx="0" cy="0"/>
          <a:chOff x="0" y="0"/>
          <a:chExt cx="0" cy="0"/>
        </a:xfrm>
      </p:grpSpPr>
      <p:sp>
        <p:nvSpPr>
          <p:cNvPr id="1667" name="Google Shape;1667;p66"/>
          <p:cNvSpPr/>
          <p:nvPr/>
        </p:nvSpPr>
        <p:spPr>
          <a:xfrm rot="288619" flipH="1">
            <a:off x="-1653681" y="1325314"/>
            <a:ext cx="4829256" cy="4097619"/>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6"/>
          <p:cNvSpPr/>
          <p:nvPr/>
        </p:nvSpPr>
        <p:spPr>
          <a:xfrm>
            <a:off x="7777725" y="671438"/>
            <a:ext cx="2264661" cy="1997587"/>
          </a:xfrm>
          <a:custGeom>
            <a:avLst/>
            <a:gdLst/>
            <a:ahLst/>
            <a:cxnLst/>
            <a:rect l="l" t="t" r="r" b="b"/>
            <a:pathLst>
              <a:path w="13679" h="12066" extrusionOk="0">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6"/>
          <p:cNvSpPr/>
          <p:nvPr/>
        </p:nvSpPr>
        <p:spPr>
          <a:xfrm rot="8226410">
            <a:off x="757957" y="-908700"/>
            <a:ext cx="1938898" cy="3305715"/>
          </a:xfrm>
          <a:custGeom>
            <a:avLst/>
            <a:gdLst/>
            <a:ahLst/>
            <a:cxnLst/>
            <a:rect l="l" t="t" r="r" b="b"/>
            <a:pathLst>
              <a:path w="19210" h="32752" extrusionOk="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0" name="Google Shape;1670;p66"/>
          <p:cNvGrpSpPr/>
          <p:nvPr/>
        </p:nvGrpSpPr>
        <p:grpSpPr>
          <a:xfrm rot="-3861937">
            <a:off x="6523183" y="1380139"/>
            <a:ext cx="2023570" cy="3313878"/>
            <a:chOff x="5754175" y="3922575"/>
            <a:chExt cx="682400" cy="1117525"/>
          </a:xfrm>
        </p:grpSpPr>
        <p:sp>
          <p:nvSpPr>
            <p:cNvPr id="1671" name="Google Shape;1671;p66"/>
            <p:cNvSpPr/>
            <p:nvPr/>
          </p:nvSpPr>
          <p:spPr>
            <a:xfrm>
              <a:off x="5754175" y="4953250"/>
              <a:ext cx="70700" cy="86850"/>
            </a:xfrm>
            <a:custGeom>
              <a:avLst/>
              <a:gdLst/>
              <a:ahLst/>
              <a:cxnLst/>
              <a:rect l="l" t="t" r="r" b="b"/>
              <a:pathLst>
                <a:path w="2828" h="3474" extrusionOk="0">
                  <a:moveTo>
                    <a:pt x="1855" y="1"/>
                  </a:moveTo>
                  <a:cubicBezTo>
                    <a:pt x="1855" y="1"/>
                    <a:pt x="0" y="3283"/>
                    <a:pt x="973" y="3466"/>
                  </a:cubicBezTo>
                  <a:cubicBezTo>
                    <a:pt x="1000" y="3471"/>
                    <a:pt x="1027" y="3473"/>
                    <a:pt x="1054" y="3473"/>
                  </a:cubicBezTo>
                  <a:cubicBezTo>
                    <a:pt x="1994" y="3473"/>
                    <a:pt x="2827" y="456"/>
                    <a:pt x="2827" y="456"/>
                  </a:cubicBezTo>
                  <a:lnTo>
                    <a:pt x="1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6"/>
            <p:cNvSpPr/>
            <p:nvPr/>
          </p:nvSpPr>
          <p:spPr>
            <a:xfrm>
              <a:off x="5768600" y="4780750"/>
              <a:ext cx="193050" cy="209925"/>
            </a:xfrm>
            <a:custGeom>
              <a:avLst/>
              <a:gdLst/>
              <a:ahLst/>
              <a:cxnLst/>
              <a:rect l="l" t="t" r="r" b="b"/>
              <a:pathLst>
                <a:path w="7722" h="8397" extrusionOk="0">
                  <a:moveTo>
                    <a:pt x="1065" y="1"/>
                  </a:moveTo>
                  <a:cubicBezTo>
                    <a:pt x="1065" y="1"/>
                    <a:pt x="1" y="7812"/>
                    <a:pt x="1156" y="8359"/>
                  </a:cubicBezTo>
                  <a:cubicBezTo>
                    <a:pt x="1208" y="8384"/>
                    <a:pt x="1269" y="8396"/>
                    <a:pt x="1338" y="8396"/>
                  </a:cubicBezTo>
                  <a:cubicBezTo>
                    <a:pt x="2789" y="8396"/>
                    <a:pt x="7721" y="3131"/>
                    <a:pt x="7721" y="3131"/>
                  </a:cubicBezTo>
                  <a:lnTo>
                    <a:pt x="10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6"/>
            <p:cNvSpPr/>
            <p:nvPr/>
          </p:nvSpPr>
          <p:spPr>
            <a:xfrm>
              <a:off x="5795200" y="4343050"/>
              <a:ext cx="389100" cy="516000"/>
            </a:xfrm>
            <a:custGeom>
              <a:avLst/>
              <a:gdLst/>
              <a:ahLst/>
              <a:cxnLst/>
              <a:rect l="l" t="t" r="r" b="b"/>
              <a:pathLst>
                <a:path w="15564" h="20640" extrusionOk="0">
                  <a:moveTo>
                    <a:pt x="8329" y="1"/>
                  </a:moveTo>
                  <a:cubicBezTo>
                    <a:pt x="8329" y="1"/>
                    <a:pt x="7296" y="1399"/>
                    <a:pt x="5715" y="5047"/>
                  </a:cubicBezTo>
                  <a:cubicBezTo>
                    <a:pt x="4104" y="8694"/>
                    <a:pt x="1" y="17509"/>
                    <a:pt x="1" y="17509"/>
                  </a:cubicBezTo>
                  <a:lnTo>
                    <a:pt x="6657" y="20639"/>
                  </a:lnTo>
                  <a:cubicBezTo>
                    <a:pt x="6657" y="20639"/>
                    <a:pt x="7387" y="19728"/>
                    <a:pt x="9636" y="15381"/>
                  </a:cubicBezTo>
                  <a:cubicBezTo>
                    <a:pt x="12281" y="10305"/>
                    <a:pt x="15563" y="3010"/>
                    <a:pt x="15563" y="3010"/>
                  </a:cubicBezTo>
                  <a:lnTo>
                    <a:pt x="83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6"/>
            <p:cNvSpPr/>
            <p:nvPr/>
          </p:nvSpPr>
          <p:spPr>
            <a:xfrm>
              <a:off x="6003425" y="3922575"/>
              <a:ext cx="433150" cy="579525"/>
            </a:xfrm>
            <a:custGeom>
              <a:avLst/>
              <a:gdLst/>
              <a:ahLst/>
              <a:cxnLst/>
              <a:rect l="l" t="t" r="r" b="b"/>
              <a:pathLst>
                <a:path w="17326" h="23181" extrusionOk="0">
                  <a:moveTo>
                    <a:pt x="11816" y="1"/>
                  </a:moveTo>
                  <a:cubicBezTo>
                    <a:pt x="10345" y="1"/>
                    <a:pt x="8903" y="821"/>
                    <a:pt x="8085" y="2200"/>
                  </a:cubicBezTo>
                  <a:cubicBezTo>
                    <a:pt x="6535" y="4814"/>
                    <a:pt x="0" y="16820"/>
                    <a:pt x="0" y="16820"/>
                  </a:cubicBezTo>
                  <a:lnTo>
                    <a:pt x="7234" y="19829"/>
                  </a:lnTo>
                  <a:cubicBezTo>
                    <a:pt x="7234" y="19829"/>
                    <a:pt x="13515" y="6181"/>
                    <a:pt x="13978" y="6181"/>
                  </a:cubicBezTo>
                  <a:cubicBezTo>
                    <a:pt x="13979" y="6181"/>
                    <a:pt x="13981" y="6181"/>
                    <a:pt x="13982" y="6181"/>
                  </a:cubicBezTo>
                  <a:cubicBezTo>
                    <a:pt x="14469" y="6273"/>
                    <a:pt x="8237" y="17276"/>
                    <a:pt x="8481" y="20619"/>
                  </a:cubicBezTo>
                  <a:cubicBezTo>
                    <a:pt x="8589" y="22468"/>
                    <a:pt x="9616" y="23180"/>
                    <a:pt x="10214" y="23180"/>
                  </a:cubicBezTo>
                  <a:cubicBezTo>
                    <a:pt x="10451" y="23180"/>
                    <a:pt x="10621" y="23068"/>
                    <a:pt x="10639" y="22869"/>
                  </a:cubicBezTo>
                  <a:cubicBezTo>
                    <a:pt x="10730" y="22109"/>
                    <a:pt x="8845" y="21835"/>
                    <a:pt x="9757" y="19130"/>
                  </a:cubicBezTo>
                  <a:cubicBezTo>
                    <a:pt x="12493" y="10802"/>
                    <a:pt x="17326" y="5300"/>
                    <a:pt x="15411" y="2169"/>
                  </a:cubicBezTo>
                  <a:cubicBezTo>
                    <a:pt x="14477" y="660"/>
                    <a:pt x="13135" y="1"/>
                    <a:pt x="118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6"/>
        <p:cNvGrpSpPr/>
        <p:nvPr/>
      </p:nvGrpSpPr>
      <p:grpSpPr>
        <a:xfrm>
          <a:off x="0" y="0"/>
          <a:ext cx="0" cy="0"/>
          <a:chOff x="0" y="0"/>
          <a:chExt cx="0" cy="0"/>
        </a:xfrm>
      </p:grpSpPr>
      <p:sp>
        <p:nvSpPr>
          <p:cNvPr id="107" name="Google Shape;107;p6"/>
          <p:cNvSpPr/>
          <p:nvPr/>
        </p:nvSpPr>
        <p:spPr>
          <a:xfrm rot="-996204" flipH="1">
            <a:off x="-917706" y="-448408"/>
            <a:ext cx="3403937" cy="3389824"/>
          </a:xfrm>
          <a:custGeom>
            <a:avLst/>
            <a:gdLst/>
            <a:ahLst/>
            <a:cxnLst/>
            <a:rect l="l" t="t" r="r" b="b"/>
            <a:pathLst>
              <a:path w="48235" h="48035" extrusionOk="0">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9" name="Google Shape;109;p6"/>
          <p:cNvSpPr/>
          <p:nvPr/>
        </p:nvSpPr>
        <p:spPr>
          <a:xfrm rot="7619243">
            <a:off x="7150868" y="2766901"/>
            <a:ext cx="3210914" cy="3197601"/>
          </a:xfrm>
          <a:custGeom>
            <a:avLst/>
            <a:gdLst/>
            <a:ahLst/>
            <a:cxnLst/>
            <a:rect l="l" t="t" r="r" b="b"/>
            <a:pathLst>
              <a:path w="48235" h="48035" extrusionOk="0">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0"/>
        <p:cNvGrpSpPr/>
        <p:nvPr/>
      </p:nvGrpSpPr>
      <p:grpSpPr>
        <a:xfrm>
          <a:off x="0" y="0"/>
          <a:ext cx="0" cy="0"/>
          <a:chOff x="0" y="0"/>
          <a:chExt cx="0" cy="0"/>
        </a:xfrm>
      </p:grpSpPr>
      <p:sp>
        <p:nvSpPr>
          <p:cNvPr id="111" name="Google Shape;111;p7"/>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lvl1pPr lvl="0" algn="ctr">
              <a:spcBef>
                <a:spcPts val="0"/>
              </a:spcBef>
              <a:spcAft>
                <a:spcPts val="0"/>
              </a:spcAft>
              <a:buSzPts val="2400"/>
              <a:buNone/>
              <a:defRPr>
                <a:solidFill>
                  <a:schemeClr val="accent2"/>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2" name="Google Shape;112;p7"/>
          <p:cNvSpPr txBox="1">
            <a:spLocks noGrp="1"/>
          </p:cNvSpPr>
          <p:nvPr>
            <p:ph type="body" idx="1"/>
          </p:nvPr>
        </p:nvSpPr>
        <p:spPr>
          <a:xfrm>
            <a:off x="713225" y="1122325"/>
            <a:ext cx="7717500" cy="3580500"/>
          </a:xfrm>
          <a:prstGeom prst="rect">
            <a:avLst/>
          </a:prstGeom>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1"/>
              </a:buClr>
              <a:buSzPts val="1800"/>
              <a:buFont typeface="Hammersmith One"/>
              <a:buAutoNum type="arabicPeriod"/>
              <a:defRPr sz="1600">
                <a:solidFill>
                  <a:srgbClr val="806860"/>
                </a:solidFill>
              </a:defRPr>
            </a:lvl1pPr>
            <a:lvl2pPr marL="914400" lvl="1" indent="-317500">
              <a:spcBef>
                <a:spcPts val="0"/>
              </a:spcBef>
              <a:spcAft>
                <a:spcPts val="0"/>
              </a:spcAft>
              <a:buClr>
                <a:schemeClr val="accent1"/>
              </a:buClr>
              <a:buSzPts val="1400"/>
              <a:buFont typeface="Hammersmith One"/>
              <a:buAutoNum type="alphaLcPeriod"/>
              <a:defRPr sz="1600"/>
            </a:lvl2pPr>
            <a:lvl3pPr marL="1371600" lvl="2" indent="-317500">
              <a:spcBef>
                <a:spcPts val="0"/>
              </a:spcBef>
              <a:spcAft>
                <a:spcPts val="0"/>
              </a:spcAft>
              <a:buClr>
                <a:srgbClr val="FEDD4F"/>
              </a:buClr>
              <a:buSzPts val="1400"/>
              <a:buFont typeface="Hammersmith One"/>
              <a:buAutoNum type="romanLcPeriod"/>
              <a:defRPr sz="1200"/>
            </a:lvl3pPr>
            <a:lvl4pPr marL="1828800" lvl="3" indent="-317500">
              <a:spcBef>
                <a:spcPts val="0"/>
              </a:spcBef>
              <a:spcAft>
                <a:spcPts val="0"/>
              </a:spcAft>
              <a:buClr>
                <a:srgbClr val="FEDD4F"/>
              </a:buClr>
              <a:buSzPts val="1400"/>
              <a:buFont typeface="Hammersmith One"/>
              <a:buAutoNum type="arabicPeriod"/>
              <a:defRPr sz="1200"/>
            </a:lvl4pPr>
            <a:lvl5pPr marL="2286000" lvl="4" indent="-317500">
              <a:spcBef>
                <a:spcPts val="0"/>
              </a:spcBef>
              <a:spcAft>
                <a:spcPts val="0"/>
              </a:spcAft>
              <a:buClr>
                <a:srgbClr val="FEDD4F"/>
              </a:buClr>
              <a:buSzPts val="1400"/>
              <a:buFont typeface="Hammersmith One"/>
              <a:buAutoNum type="alphaLcPeriod"/>
              <a:defRPr sz="1200"/>
            </a:lvl5pPr>
            <a:lvl6pPr marL="2743200" lvl="5" indent="-317500">
              <a:spcBef>
                <a:spcPts val="0"/>
              </a:spcBef>
              <a:spcAft>
                <a:spcPts val="0"/>
              </a:spcAft>
              <a:buClr>
                <a:srgbClr val="FEDD4F"/>
              </a:buClr>
              <a:buSzPts val="1400"/>
              <a:buFont typeface="Hammersmith One"/>
              <a:buAutoNum type="romanLcPeriod"/>
              <a:defRPr sz="1200"/>
            </a:lvl6pPr>
            <a:lvl7pPr marL="3200400" lvl="6" indent="-317500">
              <a:spcBef>
                <a:spcPts val="0"/>
              </a:spcBef>
              <a:spcAft>
                <a:spcPts val="0"/>
              </a:spcAft>
              <a:buClr>
                <a:srgbClr val="FEDD4F"/>
              </a:buClr>
              <a:buSzPts val="1400"/>
              <a:buFont typeface="Hammersmith One"/>
              <a:buAutoNum type="arabicPeriod"/>
              <a:defRPr sz="1200"/>
            </a:lvl7pPr>
            <a:lvl8pPr marL="3657600" lvl="7" indent="-317500">
              <a:spcBef>
                <a:spcPts val="0"/>
              </a:spcBef>
              <a:spcAft>
                <a:spcPts val="0"/>
              </a:spcAft>
              <a:buClr>
                <a:srgbClr val="FEDD4F"/>
              </a:buClr>
              <a:buSzPts val="1400"/>
              <a:buFont typeface="Hammersmith One"/>
              <a:buAutoNum type="alphaLcPeriod"/>
              <a:defRPr sz="1200"/>
            </a:lvl8pPr>
            <a:lvl9pPr marL="4114800" lvl="8" indent="-317500">
              <a:spcBef>
                <a:spcPts val="0"/>
              </a:spcBef>
              <a:spcAft>
                <a:spcPts val="0"/>
              </a:spcAft>
              <a:buClr>
                <a:srgbClr val="FEDD4F"/>
              </a:buClr>
              <a:buSzPts val="1400"/>
              <a:buFont typeface="Hammersmith One"/>
              <a:buAutoNum type="romanLcPeriod"/>
              <a:defRPr sz="1200"/>
            </a:lvl9pPr>
          </a:lstStyle>
          <a:p>
            <a:endParaRPr/>
          </a:p>
        </p:txBody>
      </p:sp>
      <p:grpSp>
        <p:nvGrpSpPr>
          <p:cNvPr id="113" name="Google Shape;113;p7"/>
          <p:cNvGrpSpPr/>
          <p:nvPr/>
        </p:nvGrpSpPr>
        <p:grpSpPr>
          <a:xfrm>
            <a:off x="8039875" y="1772525"/>
            <a:ext cx="2052600" cy="2052600"/>
            <a:chOff x="-1185375" y="1414000"/>
            <a:chExt cx="2052600" cy="2052600"/>
          </a:xfrm>
        </p:grpSpPr>
        <p:sp>
          <p:nvSpPr>
            <p:cNvPr id="114" name="Google Shape;114;p7"/>
            <p:cNvSpPr/>
            <p:nvPr/>
          </p:nvSpPr>
          <p:spPr>
            <a:xfrm>
              <a:off x="-1185375" y="1414000"/>
              <a:ext cx="2052600" cy="2052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7"/>
            <p:cNvSpPr/>
            <p:nvPr/>
          </p:nvSpPr>
          <p:spPr>
            <a:xfrm>
              <a:off x="-1140322" y="1463656"/>
              <a:ext cx="1962482" cy="1953284"/>
            </a:xfrm>
            <a:custGeom>
              <a:avLst/>
              <a:gdLst/>
              <a:ahLst/>
              <a:cxnLst/>
              <a:rect l="l" t="t" r="r" b="b"/>
              <a:pathLst>
                <a:path w="45663" h="45449" extrusionOk="0">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a:off x="-730833" y="1637371"/>
              <a:ext cx="10401" cy="8080"/>
            </a:xfrm>
            <a:custGeom>
              <a:avLst/>
              <a:gdLst/>
              <a:ahLst/>
              <a:cxnLst/>
              <a:rect l="l" t="t" r="r" b="b"/>
              <a:pathLst>
                <a:path w="242" h="188" extrusionOk="0">
                  <a:moveTo>
                    <a:pt x="161" y="0"/>
                  </a:moveTo>
                  <a:cubicBezTo>
                    <a:pt x="108" y="27"/>
                    <a:pt x="54" y="81"/>
                    <a:pt x="1" y="107"/>
                  </a:cubicBezTo>
                  <a:lnTo>
                    <a:pt x="161" y="188"/>
                  </a:lnTo>
                  <a:lnTo>
                    <a:pt x="242" y="54"/>
                  </a:lnTo>
                  <a:lnTo>
                    <a:pt x="161"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7"/>
            <p:cNvSpPr/>
            <p:nvPr/>
          </p:nvSpPr>
          <p:spPr>
            <a:xfrm>
              <a:off x="-620381" y="1470575"/>
              <a:ext cx="308321" cy="260014"/>
            </a:xfrm>
            <a:custGeom>
              <a:avLst/>
              <a:gdLst/>
              <a:ahLst/>
              <a:cxnLst/>
              <a:rect l="l" t="t" r="r" b="b"/>
              <a:pathLst>
                <a:path w="7174" h="6050" extrusionOk="0">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212008" y="1463656"/>
              <a:ext cx="309481" cy="266933"/>
            </a:xfrm>
            <a:custGeom>
              <a:avLst/>
              <a:gdLst/>
              <a:ahLst/>
              <a:cxnLst/>
              <a:rect l="l" t="t" r="r" b="b"/>
              <a:pathLst>
                <a:path w="7201" h="6211" extrusionOk="0">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7"/>
            <p:cNvSpPr/>
            <p:nvPr/>
          </p:nvSpPr>
          <p:spPr>
            <a:xfrm>
              <a:off x="197481" y="1576386"/>
              <a:ext cx="117372" cy="69065"/>
            </a:xfrm>
            <a:custGeom>
              <a:avLst/>
              <a:gdLst/>
              <a:ahLst/>
              <a:cxnLst/>
              <a:rect l="l" t="t" r="r" b="b"/>
              <a:pathLst>
                <a:path w="2731" h="1607" extrusionOk="0">
                  <a:moveTo>
                    <a:pt x="2543" y="1"/>
                  </a:moveTo>
                  <a:lnTo>
                    <a:pt x="1" y="1473"/>
                  </a:lnTo>
                  <a:lnTo>
                    <a:pt x="81" y="1607"/>
                  </a:lnTo>
                  <a:lnTo>
                    <a:pt x="2731" y="81"/>
                  </a:lnTo>
                  <a:cubicBezTo>
                    <a:pt x="2677" y="54"/>
                    <a:pt x="2597" y="27"/>
                    <a:pt x="2543" y="1"/>
                  </a:cubicBez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7"/>
            <p:cNvSpPr/>
            <p:nvPr/>
          </p:nvSpPr>
          <p:spPr>
            <a:xfrm>
              <a:off x="348160" y="1599422"/>
              <a:ext cx="6962" cy="131167"/>
            </a:xfrm>
            <a:custGeom>
              <a:avLst/>
              <a:gdLst/>
              <a:ahLst/>
              <a:cxnLst/>
              <a:rect l="l" t="t" r="r" b="b"/>
              <a:pathLst>
                <a:path w="162" h="3052" extrusionOk="0">
                  <a:moveTo>
                    <a:pt x="1" y="0"/>
                  </a:moveTo>
                  <a:lnTo>
                    <a:pt x="1" y="3051"/>
                  </a:lnTo>
                  <a:lnTo>
                    <a:pt x="162" y="3051"/>
                  </a:lnTo>
                  <a:lnTo>
                    <a:pt x="162" y="107"/>
                  </a:lnTo>
                  <a:cubicBezTo>
                    <a:pt x="108" y="54"/>
                    <a:pt x="54" y="27"/>
                    <a:pt x="1" y="0"/>
                  </a:cubicBez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7"/>
            <p:cNvSpPr/>
            <p:nvPr/>
          </p:nvSpPr>
          <p:spPr>
            <a:xfrm>
              <a:off x="-1074782" y="2080254"/>
              <a:ext cx="2364" cy="4642"/>
            </a:xfrm>
            <a:custGeom>
              <a:avLst/>
              <a:gdLst/>
              <a:ahLst/>
              <a:cxnLst/>
              <a:rect l="l" t="t" r="r" b="b"/>
              <a:pathLst>
                <a:path w="55" h="108" extrusionOk="0">
                  <a:moveTo>
                    <a:pt x="54" y="0"/>
                  </a:moveTo>
                  <a:cubicBezTo>
                    <a:pt x="28" y="27"/>
                    <a:pt x="28" y="54"/>
                    <a:pt x="1" y="107"/>
                  </a:cubicBezTo>
                  <a:lnTo>
                    <a:pt x="54" y="107"/>
                  </a:lnTo>
                  <a:lnTo>
                    <a:pt x="54"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7"/>
            <p:cNvSpPr/>
            <p:nvPr/>
          </p:nvSpPr>
          <p:spPr>
            <a:xfrm>
              <a:off x="-924060" y="1822561"/>
              <a:ext cx="2321" cy="2364"/>
            </a:xfrm>
            <a:custGeom>
              <a:avLst/>
              <a:gdLst/>
              <a:ahLst/>
              <a:cxnLst/>
              <a:rect l="l" t="t" r="r" b="b"/>
              <a:pathLst>
                <a:path w="54" h="55" extrusionOk="0">
                  <a:moveTo>
                    <a:pt x="54" y="1"/>
                  </a:moveTo>
                  <a:cubicBezTo>
                    <a:pt x="27" y="27"/>
                    <a:pt x="27" y="27"/>
                    <a:pt x="0" y="54"/>
                  </a:cubicBezTo>
                  <a:lnTo>
                    <a:pt x="54" y="27"/>
                  </a:lnTo>
                  <a:lnTo>
                    <a:pt x="54" y="1"/>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7"/>
            <p:cNvSpPr/>
            <p:nvPr/>
          </p:nvSpPr>
          <p:spPr>
            <a:xfrm>
              <a:off x="-1010358" y="1944488"/>
              <a:ext cx="88620" cy="55269"/>
            </a:xfrm>
            <a:custGeom>
              <a:avLst/>
              <a:gdLst/>
              <a:ahLst/>
              <a:cxnLst/>
              <a:rect l="l" t="t" r="r" b="b"/>
              <a:pathLst>
                <a:path w="2062" h="1286" extrusionOk="0">
                  <a:moveTo>
                    <a:pt x="81" y="1"/>
                  </a:moveTo>
                  <a:cubicBezTo>
                    <a:pt x="54" y="54"/>
                    <a:pt x="27" y="108"/>
                    <a:pt x="1" y="135"/>
                  </a:cubicBezTo>
                  <a:lnTo>
                    <a:pt x="1981" y="1285"/>
                  </a:lnTo>
                  <a:lnTo>
                    <a:pt x="2062" y="1125"/>
                  </a:lnTo>
                  <a:lnTo>
                    <a:pt x="81" y="1"/>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7"/>
            <p:cNvSpPr/>
            <p:nvPr/>
          </p:nvSpPr>
          <p:spPr>
            <a:xfrm>
              <a:off x="-821687" y="1731707"/>
              <a:ext cx="308321" cy="353189"/>
            </a:xfrm>
            <a:custGeom>
              <a:avLst/>
              <a:gdLst/>
              <a:ahLst/>
              <a:cxnLst/>
              <a:rect l="l" t="t" r="r" b="b"/>
              <a:pathLst>
                <a:path w="7174" h="8218" extrusionOk="0">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7"/>
            <p:cNvSpPr/>
            <p:nvPr/>
          </p:nvSpPr>
          <p:spPr>
            <a:xfrm>
              <a:off x="-413315" y="1731707"/>
              <a:ext cx="309481" cy="352029"/>
            </a:xfrm>
            <a:custGeom>
              <a:avLst/>
              <a:gdLst/>
              <a:ahLst/>
              <a:cxnLst/>
              <a:rect l="l" t="t" r="r" b="b"/>
              <a:pathLst>
                <a:path w="7201" h="8191" extrusionOk="0">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7"/>
            <p:cNvSpPr/>
            <p:nvPr/>
          </p:nvSpPr>
          <p:spPr>
            <a:xfrm>
              <a:off x="-3825" y="1731707"/>
              <a:ext cx="308321" cy="352029"/>
            </a:xfrm>
            <a:custGeom>
              <a:avLst/>
              <a:gdLst/>
              <a:ahLst/>
              <a:cxnLst/>
              <a:rect l="l" t="t" r="r" b="b"/>
              <a:pathLst>
                <a:path w="7174" h="8191" extrusionOk="0">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7"/>
            <p:cNvSpPr/>
            <p:nvPr/>
          </p:nvSpPr>
          <p:spPr>
            <a:xfrm>
              <a:off x="404547" y="1766218"/>
              <a:ext cx="308321" cy="317518"/>
            </a:xfrm>
            <a:custGeom>
              <a:avLst/>
              <a:gdLst/>
              <a:ahLst/>
              <a:cxnLst/>
              <a:rect l="l" t="t" r="r" b="b"/>
              <a:pathLst>
                <a:path w="7174" h="7388" extrusionOk="0">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7"/>
            <p:cNvSpPr/>
            <p:nvPr/>
          </p:nvSpPr>
          <p:spPr>
            <a:xfrm>
              <a:off x="-1136884" y="2350540"/>
              <a:ext cx="8080" cy="10401"/>
            </a:xfrm>
            <a:custGeom>
              <a:avLst/>
              <a:gdLst/>
              <a:ahLst/>
              <a:cxnLst/>
              <a:rect l="l" t="t" r="r" b="b"/>
              <a:pathLst>
                <a:path w="188" h="242" extrusionOk="0">
                  <a:moveTo>
                    <a:pt x="1" y="1"/>
                  </a:moveTo>
                  <a:cubicBezTo>
                    <a:pt x="1" y="54"/>
                    <a:pt x="1" y="135"/>
                    <a:pt x="1" y="188"/>
                  </a:cubicBezTo>
                  <a:lnTo>
                    <a:pt x="108" y="242"/>
                  </a:lnTo>
                  <a:lnTo>
                    <a:pt x="188" y="108"/>
                  </a:lnTo>
                  <a:lnTo>
                    <a:pt x="1" y="1"/>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7"/>
            <p:cNvSpPr/>
            <p:nvPr/>
          </p:nvSpPr>
          <p:spPr>
            <a:xfrm>
              <a:off x="-1028753" y="2094050"/>
              <a:ext cx="308321" cy="352029"/>
            </a:xfrm>
            <a:custGeom>
              <a:avLst/>
              <a:gdLst/>
              <a:ahLst/>
              <a:cxnLst/>
              <a:rect l="l" t="t" r="r" b="b"/>
              <a:pathLst>
                <a:path w="7174" h="8191" extrusionOk="0">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7"/>
            <p:cNvSpPr/>
            <p:nvPr/>
          </p:nvSpPr>
          <p:spPr>
            <a:xfrm>
              <a:off x="-620381" y="2094050"/>
              <a:ext cx="308321" cy="352029"/>
            </a:xfrm>
            <a:custGeom>
              <a:avLst/>
              <a:gdLst/>
              <a:ahLst/>
              <a:cxnLst/>
              <a:rect l="l" t="t" r="r" b="b"/>
              <a:pathLst>
                <a:path w="7174" h="8191" extrusionOk="0">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7"/>
            <p:cNvSpPr/>
            <p:nvPr/>
          </p:nvSpPr>
          <p:spPr>
            <a:xfrm>
              <a:off x="-212008" y="2094050"/>
              <a:ext cx="309481" cy="352029"/>
            </a:xfrm>
            <a:custGeom>
              <a:avLst/>
              <a:gdLst/>
              <a:ahLst/>
              <a:cxnLst/>
              <a:rect l="l" t="t" r="r" b="b"/>
              <a:pathLst>
                <a:path w="7201" h="8191" extrusionOk="0">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7"/>
            <p:cNvSpPr/>
            <p:nvPr/>
          </p:nvSpPr>
          <p:spPr>
            <a:xfrm>
              <a:off x="197481" y="2092890"/>
              <a:ext cx="308321" cy="353189"/>
            </a:xfrm>
            <a:custGeom>
              <a:avLst/>
              <a:gdLst/>
              <a:ahLst/>
              <a:cxnLst/>
              <a:rect l="l" t="t" r="r" b="b"/>
              <a:pathLst>
                <a:path w="7174" h="8218" extrusionOk="0">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7"/>
            <p:cNvSpPr/>
            <p:nvPr/>
          </p:nvSpPr>
          <p:spPr>
            <a:xfrm>
              <a:off x="605853" y="2092890"/>
              <a:ext cx="207109" cy="353189"/>
            </a:xfrm>
            <a:custGeom>
              <a:avLst/>
              <a:gdLst/>
              <a:ahLst/>
              <a:cxnLst/>
              <a:rect l="l" t="t" r="r" b="b"/>
              <a:pathLst>
                <a:path w="4819" h="8218" extrusionOk="0">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7"/>
            <p:cNvSpPr/>
            <p:nvPr/>
          </p:nvSpPr>
          <p:spPr>
            <a:xfrm>
              <a:off x="-1131125" y="2435678"/>
              <a:ext cx="209386" cy="352029"/>
            </a:xfrm>
            <a:custGeom>
              <a:avLst/>
              <a:gdLst/>
              <a:ahLst/>
              <a:cxnLst/>
              <a:rect l="l" t="t" r="r" b="b"/>
              <a:pathLst>
                <a:path w="4872" h="8191" extrusionOk="0">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7"/>
            <p:cNvSpPr/>
            <p:nvPr/>
          </p:nvSpPr>
          <p:spPr>
            <a:xfrm>
              <a:off x="-821687" y="2435678"/>
              <a:ext cx="308321" cy="352029"/>
            </a:xfrm>
            <a:custGeom>
              <a:avLst/>
              <a:gdLst/>
              <a:ahLst/>
              <a:cxnLst/>
              <a:rect l="l" t="t" r="r" b="b"/>
              <a:pathLst>
                <a:path w="7174" h="8191" extrusionOk="0">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7"/>
            <p:cNvSpPr/>
            <p:nvPr/>
          </p:nvSpPr>
          <p:spPr>
            <a:xfrm>
              <a:off x="-413315" y="2435678"/>
              <a:ext cx="309481" cy="352029"/>
            </a:xfrm>
            <a:custGeom>
              <a:avLst/>
              <a:gdLst/>
              <a:ahLst/>
              <a:cxnLst/>
              <a:rect l="l" t="t" r="r" b="b"/>
              <a:pathLst>
                <a:path w="7201" h="8191" extrusionOk="0">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7"/>
            <p:cNvSpPr/>
            <p:nvPr/>
          </p:nvSpPr>
          <p:spPr>
            <a:xfrm>
              <a:off x="-3825" y="2435678"/>
              <a:ext cx="308321" cy="352029"/>
            </a:xfrm>
            <a:custGeom>
              <a:avLst/>
              <a:gdLst/>
              <a:ahLst/>
              <a:cxnLst/>
              <a:rect l="l" t="t" r="r" b="b"/>
              <a:pathLst>
                <a:path w="7174" h="8191" extrusionOk="0">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7"/>
            <p:cNvSpPr/>
            <p:nvPr/>
          </p:nvSpPr>
          <p:spPr>
            <a:xfrm>
              <a:off x="404547" y="2435678"/>
              <a:ext cx="308321" cy="352029"/>
            </a:xfrm>
            <a:custGeom>
              <a:avLst/>
              <a:gdLst/>
              <a:ahLst/>
              <a:cxnLst/>
              <a:rect l="l" t="t" r="r" b="b"/>
              <a:pathLst>
                <a:path w="7174" h="8191" extrusionOk="0">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7"/>
            <p:cNvSpPr/>
            <p:nvPr/>
          </p:nvSpPr>
          <p:spPr>
            <a:xfrm>
              <a:off x="-1028753" y="2801503"/>
              <a:ext cx="308321" cy="314080"/>
            </a:xfrm>
            <a:custGeom>
              <a:avLst/>
              <a:gdLst/>
              <a:ahLst/>
              <a:cxnLst/>
              <a:rect l="l" t="t" r="r" b="b"/>
              <a:pathLst>
                <a:path w="7174" h="7308" extrusionOk="0">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7"/>
            <p:cNvSpPr/>
            <p:nvPr/>
          </p:nvSpPr>
          <p:spPr>
            <a:xfrm>
              <a:off x="-620381" y="2801503"/>
              <a:ext cx="308321" cy="352029"/>
            </a:xfrm>
            <a:custGeom>
              <a:avLst/>
              <a:gdLst/>
              <a:ahLst/>
              <a:cxnLst/>
              <a:rect l="l" t="t" r="r" b="b"/>
              <a:pathLst>
                <a:path w="7174" h="8191" extrusionOk="0">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a:off x="-212008" y="2801503"/>
              <a:ext cx="309481" cy="352029"/>
            </a:xfrm>
            <a:custGeom>
              <a:avLst/>
              <a:gdLst/>
              <a:ahLst/>
              <a:cxnLst/>
              <a:rect l="l" t="t" r="r" b="b"/>
              <a:pathLst>
                <a:path w="7201" h="8191" extrusionOk="0">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7"/>
            <p:cNvSpPr/>
            <p:nvPr/>
          </p:nvSpPr>
          <p:spPr>
            <a:xfrm>
              <a:off x="197481" y="2801503"/>
              <a:ext cx="308321" cy="352029"/>
            </a:xfrm>
            <a:custGeom>
              <a:avLst/>
              <a:gdLst/>
              <a:ahLst/>
              <a:cxnLst/>
              <a:rect l="l" t="t" r="r" b="b"/>
              <a:pathLst>
                <a:path w="7174" h="8191" extrusionOk="0">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7"/>
            <p:cNvSpPr/>
            <p:nvPr/>
          </p:nvSpPr>
          <p:spPr>
            <a:xfrm>
              <a:off x="605853" y="2886598"/>
              <a:ext cx="84021" cy="52948"/>
            </a:xfrm>
            <a:custGeom>
              <a:avLst/>
              <a:gdLst/>
              <a:ahLst/>
              <a:cxnLst/>
              <a:rect l="l" t="t" r="r" b="b"/>
              <a:pathLst>
                <a:path w="1955" h="1232" extrusionOk="0">
                  <a:moveTo>
                    <a:pt x="81" y="1"/>
                  </a:moveTo>
                  <a:lnTo>
                    <a:pt x="0" y="135"/>
                  </a:lnTo>
                  <a:lnTo>
                    <a:pt x="1874" y="1232"/>
                  </a:lnTo>
                  <a:cubicBezTo>
                    <a:pt x="1901" y="1178"/>
                    <a:pt x="1928" y="1125"/>
                    <a:pt x="1954" y="1071"/>
                  </a:cubicBezTo>
                  <a:lnTo>
                    <a:pt x="81" y="1"/>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a:off x="-636497" y="3228269"/>
              <a:ext cx="123131" cy="73663"/>
            </a:xfrm>
            <a:custGeom>
              <a:avLst/>
              <a:gdLst/>
              <a:ahLst/>
              <a:cxnLst/>
              <a:rect l="l" t="t" r="r" b="b"/>
              <a:pathLst>
                <a:path w="2865" h="1714" extrusionOk="0">
                  <a:moveTo>
                    <a:pt x="2784" y="0"/>
                  </a:moveTo>
                  <a:lnTo>
                    <a:pt x="1" y="1606"/>
                  </a:lnTo>
                  <a:cubicBezTo>
                    <a:pt x="54" y="1660"/>
                    <a:pt x="108" y="1686"/>
                    <a:pt x="161" y="1713"/>
                  </a:cubicBezTo>
                  <a:lnTo>
                    <a:pt x="2864" y="161"/>
                  </a:lnTo>
                  <a:lnTo>
                    <a:pt x="2784"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a:off x="-671008" y="3143131"/>
              <a:ext cx="6962" cy="139247"/>
            </a:xfrm>
            <a:custGeom>
              <a:avLst/>
              <a:gdLst/>
              <a:ahLst/>
              <a:cxnLst/>
              <a:rect l="l" t="t" r="r" b="b"/>
              <a:pathLst>
                <a:path w="162" h="3240" extrusionOk="0">
                  <a:moveTo>
                    <a:pt x="1" y="0"/>
                  </a:moveTo>
                  <a:lnTo>
                    <a:pt x="1" y="3132"/>
                  </a:lnTo>
                  <a:cubicBezTo>
                    <a:pt x="54" y="3159"/>
                    <a:pt x="108" y="3212"/>
                    <a:pt x="161" y="3239"/>
                  </a:cubicBezTo>
                  <a:lnTo>
                    <a:pt x="161"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7"/>
            <p:cNvSpPr/>
            <p:nvPr/>
          </p:nvSpPr>
          <p:spPr>
            <a:xfrm>
              <a:off x="-413315" y="3143131"/>
              <a:ext cx="309481" cy="273810"/>
            </a:xfrm>
            <a:custGeom>
              <a:avLst/>
              <a:gdLst/>
              <a:ahLst/>
              <a:cxnLst/>
              <a:rect l="l" t="t" r="r" b="b"/>
              <a:pathLst>
                <a:path w="7201" h="6371" extrusionOk="0">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7"/>
            <p:cNvSpPr/>
            <p:nvPr/>
          </p:nvSpPr>
          <p:spPr>
            <a:xfrm>
              <a:off x="-3825" y="3143131"/>
              <a:ext cx="308321" cy="265773"/>
            </a:xfrm>
            <a:custGeom>
              <a:avLst/>
              <a:gdLst/>
              <a:ahLst/>
              <a:cxnLst/>
              <a:rect l="l" t="t" r="r" b="b"/>
              <a:pathLst>
                <a:path w="7174" h="6184" extrusionOk="0">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p:nvPr/>
          </p:nvSpPr>
          <p:spPr>
            <a:xfrm>
              <a:off x="404547" y="3228269"/>
              <a:ext cx="13839" cy="10401"/>
            </a:xfrm>
            <a:custGeom>
              <a:avLst/>
              <a:gdLst/>
              <a:ahLst/>
              <a:cxnLst/>
              <a:rect l="l" t="t" r="r" b="b"/>
              <a:pathLst>
                <a:path w="322" h="242" extrusionOk="0">
                  <a:moveTo>
                    <a:pt x="81" y="0"/>
                  </a:moveTo>
                  <a:lnTo>
                    <a:pt x="0" y="134"/>
                  </a:lnTo>
                  <a:lnTo>
                    <a:pt x="161" y="241"/>
                  </a:lnTo>
                  <a:cubicBezTo>
                    <a:pt x="215" y="214"/>
                    <a:pt x="268" y="161"/>
                    <a:pt x="322" y="134"/>
                  </a:cubicBezTo>
                  <a:lnTo>
                    <a:pt x="81"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 name="Google Shape;149;p7"/>
          <p:cNvSpPr/>
          <p:nvPr/>
        </p:nvSpPr>
        <p:spPr>
          <a:xfrm flipH="1">
            <a:off x="-817503" y="2575150"/>
            <a:ext cx="2540578" cy="3781493"/>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69"/>
        <p:cNvGrpSpPr/>
        <p:nvPr/>
      </p:nvGrpSpPr>
      <p:grpSpPr>
        <a:xfrm>
          <a:off x="0" y="0"/>
          <a:ext cx="0" cy="0"/>
          <a:chOff x="0" y="0"/>
          <a:chExt cx="0" cy="0"/>
        </a:xfrm>
      </p:grpSpPr>
      <p:sp>
        <p:nvSpPr>
          <p:cNvPr id="170" name="Google Shape;170;p11"/>
          <p:cNvSpPr/>
          <p:nvPr/>
        </p:nvSpPr>
        <p:spPr>
          <a:xfrm rot="-3415034" flipH="1">
            <a:off x="5360216" y="729047"/>
            <a:ext cx="4814608" cy="4095305"/>
          </a:xfrm>
          <a:custGeom>
            <a:avLst/>
            <a:gdLst/>
            <a:ahLst/>
            <a:cxnLst/>
            <a:rect l="l" t="t" r="r" b="b"/>
            <a:pathLst>
              <a:path w="61178" h="52038" extrusionOk="0">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rot="5400000">
            <a:off x="-1253772" y="2378259"/>
            <a:ext cx="4906632" cy="3196913"/>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 name="Google Shape;172;p11"/>
          <p:cNvGrpSpPr/>
          <p:nvPr/>
        </p:nvGrpSpPr>
        <p:grpSpPr>
          <a:xfrm rot="10800000" flipH="1">
            <a:off x="-135159" y="-547193"/>
            <a:ext cx="1696762" cy="1688828"/>
            <a:chOff x="2414491" y="671177"/>
            <a:chExt cx="1830972" cy="1822411"/>
          </a:xfrm>
        </p:grpSpPr>
        <p:sp>
          <p:nvSpPr>
            <p:cNvPr id="173" name="Google Shape;173;p11"/>
            <p:cNvSpPr/>
            <p:nvPr/>
          </p:nvSpPr>
          <p:spPr>
            <a:xfrm>
              <a:off x="2414491" y="671177"/>
              <a:ext cx="1830972" cy="1822391"/>
            </a:xfrm>
            <a:custGeom>
              <a:avLst/>
              <a:gdLst/>
              <a:ahLst/>
              <a:cxnLst/>
              <a:rect l="l" t="t" r="r" b="b"/>
              <a:pathLst>
                <a:path w="45663" h="45449" extrusionOk="0">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a:off x="2796545" y="833253"/>
              <a:ext cx="9704" cy="7538"/>
            </a:xfrm>
            <a:custGeom>
              <a:avLst/>
              <a:gdLst/>
              <a:ahLst/>
              <a:cxnLst/>
              <a:rect l="l" t="t" r="r" b="b"/>
              <a:pathLst>
                <a:path w="242" h="188" extrusionOk="0">
                  <a:moveTo>
                    <a:pt x="161" y="0"/>
                  </a:moveTo>
                  <a:cubicBezTo>
                    <a:pt x="108" y="27"/>
                    <a:pt x="54" y="81"/>
                    <a:pt x="1" y="107"/>
                  </a:cubicBezTo>
                  <a:lnTo>
                    <a:pt x="161" y="188"/>
                  </a:lnTo>
                  <a:lnTo>
                    <a:pt x="242" y="54"/>
                  </a:lnTo>
                  <a:lnTo>
                    <a:pt x="1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a:off x="2899597" y="677633"/>
              <a:ext cx="287659" cy="242590"/>
            </a:xfrm>
            <a:custGeom>
              <a:avLst/>
              <a:gdLst/>
              <a:ahLst/>
              <a:cxnLst/>
              <a:rect l="l" t="t" r="r" b="b"/>
              <a:pathLst>
                <a:path w="7174" h="6050" extrusionOk="0">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3280608" y="671177"/>
              <a:ext cx="288742" cy="249046"/>
            </a:xfrm>
            <a:custGeom>
              <a:avLst/>
              <a:gdLst/>
              <a:ahLst/>
              <a:cxnLst/>
              <a:rect l="l" t="t" r="r" b="b"/>
              <a:pathLst>
                <a:path w="7201" h="6211" extrusionOk="0">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3662662" y="776354"/>
              <a:ext cx="109506" cy="64437"/>
            </a:xfrm>
            <a:custGeom>
              <a:avLst/>
              <a:gdLst/>
              <a:ahLst/>
              <a:cxnLst/>
              <a:rect l="l" t="t" r="r" b="b"/>
              <a:pathLst>
                <a:path w="2731" h="1607" extrusionOk="0">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3803246" y="797847"/>
              <a:ext cx="6496" cy="122378"/>
            </a:xfrm>
            <a:custGeom>
              <a:avLst/>
              <a:gdLst/>
              <a:ahLst/>
              <a:cxnLst/>
              <a:rect l="l" t="t" r="r" b="b"/>
              <a:pathLst>
                <a:path w="162" h="3052" extrusionOk="0">
                  <a:moveTo>
                    <a:pt x="1" y="0"/>
                  </a:moveTo>
                  <a:lnTo>
                    <a:pt x="1" y="3051"/>
                  </a:lnTo>
                  <a:lnTo>
                    <a:pt x="162" y="3051"/>
                  </a:lnTo>
                  <a:lnTo>
                    <a:pt x="162" y="107"/>
                  </a:lnTo>
                  <a:cubicBezTo>
                    <a:pt x="108" y="54"/>
                    <a:pt x="54" y="27"/>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2475641" y="1246463"/>
              <a:ext cx="2205" cy="4331"/>
            </a:xfrm>
            <a:custGeom>
              <a:avLst/>
              <a:gdLst/>
              <a:ahLst/>
              <a:cxnLst/>
              <a:rect l="l" t="t" r="r" b="b"/>
              <a:pathLst>
                <a:path w="55" h="108" extrusionOk="0">
                  <a:moveTo>
                    <a:pt x="54" y="0"/>
                  </a:moveTo>
                  <a:cubicBezTo>
                    <a:pt x="28" y="27"/>
                    <a:pt x="28" y="54"/>
                    <a:pt x="1" y="107"/>
                  </a:cubicBezTo>
                  <a:lnTo>
                    <a:pt x="54" y="107"/>
                  </a:lnTo>
                  <a:lnTo>
                    <a:pt x="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2616265" y="1006036"/>
              <a:ext cx="2165" cy="2205"/>
            </a:xfrm>
            <a:custGeom>
              <a:avLst/>
              <a:gdLst/>
              <a:ahLst/>
              <a:cxnLst/>
              <a:rect l="l" t="t" r="r" b="b"/>
              <a:pathLst>
                <a:path w="54" h="55" extrusionOk="0">
                  <a:moveTo>
                    <a:pt x="54" y="1"/>
                  </a:moveTo>
                  <a:cubicBezTo>
                    <a:pt x="27" y="27"/>
                    <a:pt x="27" y="27"/>
                    <a:pt x="0" y="54"/>
                  </a:cubicBezTo>
                  <a:lnTo>
                    <a:pt x="54" y="27"/>
                  </a:lnTo>
                  <a:lnTo>
                    <a:pt x="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2535748" y="1119794"/>
              <a:ext cx="82681" cy="51565"/>
            </a:xfrm>
            <a:custGeom>
              <a:avLst/>
              <a:gdLst/>
              <a:ahLst/>
              <a:cxnLst/>
              <a:rect l="l" t="t" r="r" b="b"/>
              <a:pathLst>
                <a:path w="2062" h="1286" extrusionOk="0">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2711778" y="921268"/>
              <a:ext cx="287659" cy="329521"/>
            </a:xfrm>
            <a:custGeom>
              <a:avLst/>
              <a:gdLst/>
              <a:ahLst/>
              <a:cxnLst/>
              <a:rect l="l" t="t" r="r" b="b"/>
              <a:pathLst>
                <a:path w="7174" h="8218" extrusionOk="0">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a:off x="3092789" y="921268"/>
              <a:ext cx="288742" cy="328439"/>
            </a:xfrm>
            <a:custGeom>
              <a:avLst/>
              <a:gdLst/>
              <a:ahLst/>
              <a:cxnLst/>
              <a:rect l="l" t="t" r="r" b="b"/>
              <a:pathLst>
                <a:path w="7201" h="8191" extrusionOk="0">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1"/>
            <p:cNvSpPr/>
            <p:nvPr/>
          </p:nvSpPr>
          <p:spPr>
            <a:xfrm>
              <a:off x="3474843" y="921268"/>
              <a:ext cx="287659" cy="328439"/>
            </a:xfrm>
            <a:custGeom>
              <a:avLst/>
              <a:gdLst/>
              <a:ahLst/>
              <a:cxnLst/>
              <a:rect l="l" t="t" r="r" b="b"/>
              <a:pathLst>
                <a:path w="7174" h="8191" extrusionOk="0">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3855854" y="953467"/>
              <a:ext cx="287659" cy="296240"/>
            </a:xfrm>
            <a:custGeom>
              <a:avLst/>
              <a:gdLst/>
              <a:ahLst/>
              <a:cxnLst/>
              <a:rect l="l" t="t" r="r" b="b"/>
              <a:pathLst>
                <a:path w="7174" h="7388" extrusionOk="0">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2417699" y="1498640"/>
              <a:ext cx="7538" cy="9704"/>
            </a:xfrm>
            <a:custGeom>
              <a:avLst/>
              <a:gdLst/>
              <a:ahLst/>
              <a:cxnLst/>
              <a:rect l="l" t="t" r="r" b="b"/>
              <a:pathLst>
                <a:path w="188" h="242" extrusionOk="0">
                  <a:moveTo>
                    <a:pt x="1" y="1"/>
                  </a:moveTo>
                  <a:cubicBezTo>
                    <a:pt x="1" y="54"/>
                    <a:pt x="1" y="135"/>
                    <a:pt x="1" y="188"/>
                  </a:cubicBezTo>
                  <a:lnTo>
                    <a:pt x="108" y="242"/>
                  </a:lnTo>
                  <a:lnTo>
                    <a:pt x="188" y="108"/>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a:off x="2518586" y="1259335"/>
              <a:ext cx="287659" cy="328439"/>
            </a:xfrm>
            <a:custGeom>
              <a:avLst/>
              <a:gdLst/>
              <a:ahLst/>
              <a:cxnLst/>
              <a:rect l="l" t="t" r="r" b="b"/>
              <a:pathLst>
                <a:path w="7174" h="8191" extrusionOk="0">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a:off x="2899597" y="1259335"/>
              <a:ext cx="287659" cy="328439"/>
            </a:xfrm>
            <a:custGeom>
              <a:avLst/>
              <a:gdLst/>
              <a:ahLst/>
              <a:cxnLst/>
              <a:rect l="l" t="t" r="r" b="b"/>
              <a:pathLst>
                <a:path w="7174" h="8191" extrusionOk="0">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1"/>
            <p:cNvSpPr/>
            <p:nvPr/>
          </p:nvSpPr>
          <p:spPr>
            <a:xfrm>
              <a:off x="3280608" y="1259335"/>
              <a:ext cx="288742" cy="328439"/>
            </a:xfrm>
            <a:custGeom>
              <a:avLst/>
              <a:gdLst/>
              <a:ahLst/>
              <a:cxnLst/>
              <a:rect l="l" t="t" r="r" b="b"/>
              <a:pathLst>
                <a:path w="7201" h="8191" extrusionOk="0">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1"/>
            <p:cNvSpPr/>
            <p:nvPr/>
          </p:nvSpPr>
          <p:spPr>
            <a:xfrm>
              <a:off x="3662662" y="1258252"/>
              <a:ext cx="287659" cy="329521"/>
            </a:xfrm>
            <a:custGeom>
              <a:avLst/>
              <a:gdLst/>
              <a:ahLst/>
              <a:cxnLst/>
              <a:rect l="l" t="t" r="r" b="b"/>
              <a:pathLst>
                <a:path w="7174" h="8218" extrusionOk="0">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a:off x="4043673" y="1258252"/>
              <a:ext cx="193230" cy="329521"/>
            </a:xfrm>
            <a:custGeom>
              <a:avLst/>
              <a:gdLst/>
              <a:ahLst/>
              <a:cxnLst/>
              <a:rect l="l" t="t" r="r" b="b"/>
              <a:pathLst>
                <a:path w="4819" h="8218" extrusionOk="0">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a:off x="2423072" y="1578074"/>
              <a:ext cx="195355" cy="328439"/>
            </a:xfrm>
            <a:custGeom>
              <a:avLst/>
              <a:gdLst/>
              <a:ahLst/>
              <a:cxnLst/>
              <a:rect l="l" t="t" r="r" b="b"/>
              <a:pathLst>
                <a:path w="4872" h="8191" extrusionOk="0">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a:off x="2711778" y="1578074"/>
              <a:ext cx="287659" cy="328439"/>
            </a:xfrm>
            <a:custGeom>
              <a:avLst/>
              <a:gdLst/>
              <a:ahLst/>
              <a:cxnLst/>
              <a:rect l="l" t="t" r="r" b="b"/>
              <a:pathLst>
                <a:path w="7174" h="8191" extrusionOk="0">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1"/>
            <p:cNvSpPr/>
            <p:nvPr/>
          </p:nvSpPr>
          <p:spPr>
            <a:xfrm>
              <a:off x="3092789" y="1578074"/>
              <a:ext cx="288742" cy="328439"/>
            </a:xfrm>
            <a:custGeom>
              <a:avLst/>
              <a:gdLst/>
              <a:ahLst/>
              <a:cxnLst/>
              <a:rect l="l" t="t" r="r" b="b"/>
              <a:pathLst>
                <a:path w="7201" h="8191" extrusionOk="0">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1"/>
            <p:cNvSpPr/>
            <p:nvPr/>
          </p:nvSpPr>
          <p:spPr>
            <a:xfrm>
              <a:off x="3474843" y="1578074"/>
              <a:ext cx="287659" cy="328439"/>
            </a:xfrm>
            <a:custGeom>
              <a:avLst/>
              <a:gdLst/>
              <a:ahLst/>
              <a:cxnLst/>
              <a:rect l="l" t="t" r="r" b="b"/>
              <a:pathLst>
                <a:path w="7174" h="8191" extrusionOk="0">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a:off x="3855854" y="1578074"/>
              <a:ext cx="287659" cy="328439"/>
            </a:xfrm>
            <a:custGeom>
              <a:avLst/>
              <a:gdLst/>
              <a:ahLst/>
              <a:cxnLst/>
              <a:rect l="l" t="t" r="r" b="b"/>
              <a:pathLst>
                <a:path w="7174" h="8191" extrusionOk="0">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a:off x="2518586" y="1919388"/>
              <a:ext cx="287659" cy="293033"/>
            </a:xfrm>
            <a:custGeom>
              <a:avLst/>
              <a:gdLst/>
              <a:ahLst/>
              <a:cxnLst/>
              <a:rect l="l" t="t" r="r" b="b"/>
              <a:pathLst>
                <a:path w="7174" h="7308" extrusionOk="0">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1"/>
            <p:cNvSpPr/>
            <p:nvPr/>
          </p:nvSpPr>
          <p:spPr>
            <a:xfrm>
              <a:off x="2899597" y="1919388"/>
              <a:ext cx="287659" cy="328439"/>
            </a:xfrm>
            <a:custGeom>
              <a:avLst/>
              <a:gdLst/>
              <a:ahLst/>
              <a:cxnLst/>
              <a:rect l="l" t="t" r="r" b="b"/>
              <a:pathLst>
                <a:path w="7174" h="8191" extrusionOk="0">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1"/>
            <p:cNvSpPr/>
            <p:nvPr/>
          </p:nvSpPr>
          <p:spPr>
            <a:xfrm>
              <a:off x="3280608" y="1919388"/>
              <a:ext cx="288742" cy="328439"/>
            </a:xfrm>
            <a:custGeom>
              <a:avLst/>
              <a:gdLst/>
              <a:ahLst/>
              <a:cxnLst/>
              <a:rect l="l" t="t" r="r" b="b"/>
              <a:pathLst>
                <a:path w="7201" h="8191" extrusionOk="0">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a:off x="3662662" y="1919388"/>
              <a:ext cx="287659" cy="328439"/>
            </a:xfrm>
            <a:custGeom>
              <a:avLst/>
              <a:gdLst/>
              <a:ahLst/>
              <a:cxnLst/>
              <a:rect l="l" t="t" r="r" b="b"/>
              <a:pathLst>
                <a:path w="7174" h="8191" extrusionOk="0">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a:off x="4043673" y="1998782"/>
              <a:ext cx="78391" cy="49400"/>
            </a:xfrm>
            <a:custGeom>
              <a:avLst/>
              <a:gdLst/>
              <a:ahLst/>
              <a:cxnLst/>
              <a:rect l="l" t="t" r="r" b="b"/>
              <a:pathLst>
                <a:path w="1955" h="1232" extrusionOk="0">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a:off x="2884560" y="2317561"/>
              <a:ext cx="114879" cy="68727"/>
            </a:xfrm>
            <a:custGeom>
              <a:avLst/>
              <a:gdLst/>
              <a:ahLst/>
              <a:cxnLst/>
              <a:rect l="l" t="t" r="r" b="b"/>
              <a:pathLst>
                <a:path w="2865" h="1714" extrusionOk="0">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1"/>
            <p:cNvSpPr/>
            <p:nvPr/>
          </p:nvSpPr>
          <p:spPr>
            <a:xfrm>
              <a:off x="2852362" y="2238127"/>
              <a:ext cx="6496" cy="129916"/>
            </a:xfrm>
            <a:custGeom>
              <a:avLst/>
              <a:gdLst/>
              <a:ahLst/>
              <a:cxnLst/>
              <a:rect l="l" t="t" r="r" b="b"/>
              <a:pathLst>
                <a:path w="162" h="3240" extrusionOk="0">
                  <a:moveTo>
                    <a:pt x="1" y="0"/>
                  </a:moveTo>
                  <a:lnTo>
                    <a:pt x="1" y="3132"/>
                  </a:lnTo>
                  <a:cubicBezTo>
                    <a:pt x="54" y="3159"/>
                    <a:pt x="108" y="3212"/>
                    <a:pt x="161" y="3239"/>
                  </a:cubicBezTo>
                  <a:lnTo>
                    <a:pt x="1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1"/>
            <p:cNvSpPr/>
            <p:nvPr/>
          </p:nvSpPr>
          <p:spPr>
            <a:xfrm>
              <a:off x="3092789" y="2238127"/>
              <a:ext cx="288742" cy="255461"/>
            </a:xfrm>
            <a:custGeom>
              <a:avLst/>
              <a:gdLst/>
              <a:ahLst/>
              <a:cxnLst/>
              <a:rect l="l" t="t" r="r" b="b"/>
              <a:pathLst>
                <a:path w="7201" h="6371" extrusionOk="0">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a:off x="3474843" y="2238127"/>
              <a:ext cx="287659" cy="247963"/>
            </a:xfrm>
            <a:custGeom>
              <a:avLst/>
              <a:gdLst/>
              <a:ahLst/>
              <a:cxnLst/>
              <a:rect l="l" t="t" r="r" b="b"/>
              <a:pathLst>
                <a:path w="7174" h="6184" extrusionOk="0">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a:off x="3855854" y="2317561"/>
              <a:ext cx="12911" cy="9704"/>
            </a:xfrm>
            <a:custGeom>
              <a:avLst/>
              <a:gdLst/>
              <a:ahLst/>
              <a:cxnLst/>
              <a:rect l="l" t="t" r="r" b="b"/>
              <a:pathLst>
                <a:path w="322" h="242" extrusionOk="0">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 name="Google Shape;207;p11"/>
          <p:cNvSpPr/>
          <p:nvPr/>
        </p:nvSpPr>
        <p:spPr>
          <a:xfrm>
            <a:off x="1661788" y="1441452"/>
            <a:ext cx="1434654" cy="1265482"/>
          </a:xfrm>
          <a:custGeom>
            <a:avLst/>
            <a:gdLst/>
            <a:ahLst/>
            <a:cxnLst/>
            <a:rect l="l" t="t" r="r" b="b"/>
            <a:pathLst>
              <a:path w="13679" h="12066" extrusionOk="0">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1"/>
          <p:cNvSpPr txBox="1">
            <a:spLocks noGrp="1"/>
          </p:cNvSpPr>
          <p:nvPr>
            <p:ph type="title" hasCustomPrompt="1"/>
          </p:nvPr>
        </p:nvSpPr>
        <p:spPr>
          <a:xfrm>
            <a:off x="2967200" y="1441438"/>
            <a:ext cx="5142900" cy="17889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solidFill>
                  <a:schemeClr val="l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09" name="Google Shape;209;p11"/>
          <p:cNvSpPr txBox="1">
            <a:spLocks noGrp="1"/>
          </p:cNvSpPr>
          <p:nvPr>
            <p:ph type="body" idx="1"/>
          </p:nvPr>
        </p:nvSpPr>
        <p:spPr>
          <a:xfrm>
            <a:off x="2967200" y="3236713"/>
            <a:ext cx="5142900" cy="4434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sz="1600">
                <a:solidFill>
                  <a:schemeClr val="lt2"/>
                </a:solidFill>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1">
  <p:cSld name="CUSTOM_38">
    <p:spTree>
      <p:nvGrpSpPr>
        <p:cNvPr id="1" name="Shape 233"/>
        <p:cNvGrpSpPr/>
        <p:nvPr/>
      </p:nvGrpSpPr>
      <p:grpSpPr>
        <a:xfrm>
          <a:off x="0" y="0"/>
          <a:ext cx="0" cy="0"/>
          <a:chOff x="0" y="0"/>
          <a:chExt cx="0" cy="0"/>
        </a:xfrm>
      </p:grpSpPr>
      <p:sp>
        <p:nvSpPr>
          <p:cNvPr id="234" name="Google Shape;234;p14"/>
          <p:cNvSpPr/>
          <p:nvPr/>
        </p:nvSpPr>
        <p:spPr>
          <a:xfrm rot="-3798042">
            <a:off x="6317727" y="1597507"/>
            <a:ext cx="6147380" cy="3782036"/>
          </a:xfrm>
          <a:custGeom>
            <a:avLst/>
            <a:gdLst/>
            <a:ahLst/>
            <a:cxnLst/>
            <a:rect l="l" t="t" r="r" b="b"/>
            <a:pathLst>
              <a:path w="59643" h="36694" extrusionOk="0">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14"/>
          <p:cNvGrpSpPr/>
          <p:nvPr/>
        </p:nvGrpSpPr>
        <p:grpSpPr>
          <a:xfrm rot="10800000" flipH="1">
            <a:off x="5207341" y="-686580"/>
            <a:ext cx="1696762" cy="1688828"/>
            <a:chOff x="2414491" y="671177"/>
            <a:chExt cx="1830972" cy="1822411"/>
          </a:xfrm>
        </p:grpSpPr>
        <p:sp>
          <p:nvSpPr>
            <p:cNvPr id="236" name="Google Shape;236;p14"/>
            <p:cNvSpPr/>
            <p:nvPr/>
          </p:nvSpPr>
          <p:spPr>
            <a:xfrm>
              <a:off x="2414491" y="671177"/>
              <a:ext cx="1830972" cy="1822391"/>
            </a:xfrm>
            <a:custGeom>
              <a:avLst/>
              <a:gdLst/>
              <a:ahLst/>
              <a:cxnLst/>
              <a:rect l="l" t="t" r="r" b="b"/>
              <a:pathLst>
                <a:path w="45663" h="45449" extrusionOk="0">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4"/>
            <p:cNvSpPr/>
            <p:nvPr/>
          </p:nvSpPr>
          <p:spPr>
            <a:xfrm>
              <a:off x="2796545" y="833253"/>
              <a:ext cx="9704" cy="7538"/>
            </a:xfrm>
            <a:custGeom>
              <a:avLst/>
              <a:gdLst/>
              <a:ahLst/>
              <a:cxnLst/>
              <a:rect l="l" t="t" r="r" b="b"/>
              <a:pathLst>
                <a:path w="242" h="188" extrusionOk="0">
                  <a:moveTo>
                    <a:pt x="161" y="0"/>
                  </a:moveTo>
                  <a:cubicBezTo>
                    <a:pt x="108" y="27"/>
                    <a:pt x="54" y="81"/>
                    <a:pt x="1" y="107"/>
                  </a:cubicBezTo>
                  <a:lnTo>
                    <a:pt x="161" y="188"/>
                  </a:lnTo>
                  <a:lnTo>
                    <a:pt x="242" y="54"/>
                  </a:lnTo>
                  <a:lnTo>
                    <a:pt x="1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4"/>
            <p:cNvSpPr/>
            <p:nvPr/>
          </p:nvSpPr>
          <p:spPr>
            <a:xfrm>
              <a:off x="2899597" y="677633"/>
              <a:ext cx="287659" cy="242590"/>
            </a:xfrm>
            <a:custGeom>
              <a:avLst/>
              <a:gdLst/>
              <a:ahLst/>
              <a:cxnLst/>
              <a:rect l="l" t="t" r="r" b="b"/>
              <a:pathLst>
                <a:path w="7174" h="6050" extrusionOk="0">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4"/>
            <p:cNvSpPr/>
            <p:nvPr/>
          </p:nvSpPr>
          <p:spPr>
            <a:xfrm>
              <a:off x="3280608" y="671177"/>
              <a:ext cx="288742" cy="249046"/>
            </a:xfrm>
            <a:custGeom>
              <a:avLst/>
              <a:gdLst/>
              <a:ahLst/>
              <a:cxnLst/>
              <a:rect l="l" t="t" r="r" b="b"/>
              <a:pathLst>
                <a:path w="7201" h="6211" extrusionOk="0">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4"/>
            <p:cNvSpPr/>
            <p:nvPr/>
          </p:nvSpPr>
          <p:spPr>
            <a:xfrm>
              <a:off x="3662662" y="776354"/>
              <a:ext cx="109506" cy="64437"/>
            </a:xfrm>
            <a:custGeom>
              <a:avLst/>
              <a:gdLst/>
              <a:ahLst/>
              <a:cxnLst/>
              <a:rect l="l" t="t" r="r" b="b"/>
              <a:pathLst>
                <a:path w="2731" h="1607" extrusionOk="0">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4"/>
            <p:cNvSpPr/>
            <p:nvPr/>
          </p:nvSpPr>
          <p:spPr>
            <a:xfrm>
              <a:off x="3803246" y="797847"/>
              <a:ext cx="6496" cy="122378"/>
            </a:xfrm>
            <a:custGeom>
              <a:avLst/>
              <a:gdLst/>
              <a:ahLst/>
              <a:cxnLst/>
              <a:rect l="l" t="t" r="r" b="b"/>
              <a:pathLst>
                <a:path w="162" h="3052" extrusionOk="0">
                  <a:moveTo>
                    <a:pt x="1" y="0"/>
                  </a:moveTo>
                  <a:lnTo>
                    <a:pt x="1" y="3051"/>
                  </a:lnTo>
                  <a:lnTo>
                    <a:pt x="162" y="3051"/>
                  </a:lnTo>
                  <a:lnTo>
                    <a:pt x="162" y="107"/>
                  </a:lnTo>
                  <a:cubicBezTo>
                    <a:pt x="108" y="54"/>
                    <a:pt x="54" y="27"/>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4"/>
            <p:cNvSpPr/>
            <p:nvPr/>
          </p:nvSpPr>
          <p:spPr>
            <a:xfrm>
              <a:off x="2475641" y="1246463"/>
              <a:ext cx="2205" cy="4331"/>
            </a:xfrm>
            <a:custGeom>
              <a:avLst/>
              <a:gdLst/>
              <a:ahLst/>
              <a:cxnLst/>
              <a:rect l="l" t="t" r="r" b="b"/>
              <a:pathLst>
                <a:path w="55" h="108" extrusionOk="0">
                  <a:moveTo>
                    <a:pt x="54" y="0"/>
                  </a:moveTo>
                  <a:cubicBezTo>
                    <a:pt x="28" y="27"/>
                    <a:pt x="28" y="54"/>
                    <a:pt x="1" y="107"/>
                  </a:cubicBezTo>
                  <a:lnTo>
                    <a:pt x="54" y="107"/>
                  </a:lnTo>
                  <a:lnTo>
                    <a:pt x="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4"/>
            <p:cNvSpPr/>
            <p:nvPr/>
          </p:nvSpPr>
          <p:spPr>
            <a:xfrm>
              <a:off x="2616265" y="1006036"/>
              <a:ext cx="2165" cy="2205"/>
            </a:xfrm>
            <a:custGeom>
              <a:avLst/>
              <a:gdLst/>
              <a:ahLst/>
              <a:cxnLst/>
              <a:rect l="l" t="t" r="r" b="b"/>
              <a:pathLst>
                <a:path w="54" h="55" extrusionOk="0">
                  <a:moveTo>
                    <a:pt x="54" y="1"/>
                  </a:moveTo>
                  <a:cubicBezTo>
                    <a:pt x="27" y="27"/>
                    <a:pt x="27" y="27"/>
                    <a:pt x="0" y="54"/>
                  </a:cubicBezTo>
                  <a:lnTo>
                    <a:pt x="54" y="27"/>
                  </a:lnTo>
                  <a:lnTo>
                    <a:pt x="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4"/>
            <p:cNvSpPr/>
            <p:nvPr/>
          </p:nvSpPr>
          <p:spPr>
            <a:xfrm>
              <a:off x="2535748" y="1119794"/>
              <a:ext cx="82681" cy="51565"/>
            </a:xfrm>
            <a:custGeom>
              <a:avLst/>
              <a:gdLst/>
              <a:ahLst/>
              <a:cxnLst/>
              <a:rect l="l" t="t" r="r" b="b"/>
              <a:pathLst>
                <a:path w="2062" h="1286" extrusionOk="0">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4"/>
            <p:cNvSpPr/>
            <p:nvPr/>
          </p:nvSpPr>
          <p:spPr>
            <a:xfrm>
              <a:off x="2711778" y="921268"/>
              <a:ext cx="287659" cy="329521"/>
            </a:xfrm>
            <a:custGeom>
              <a:avLst/>
              <a:gdLst/>
              <a:ahLst/>
              <a:cxnLst/>
              <a:rect l="l" t="t" r="r" b="b"/>
              <a:pathLst>
                <a:path w="7174" h="8218" extrusionOk="0">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4"/>
            <p:cNvSpPr/>
            <p:nvPr/>
          </p:nvSpPr>
          <p:spPr>
            <a:xfrm>
              <a:off x="3092789" y="921268"/>
              <a:ext cx="288742" cy="328439"/>
            </a:xfrm>
            <a:custGeom>
              <a:avLst/>
              <a:gdLst/>
              <a:ahLst/>
              <a:cxnLst/>
              <a:rect l="l" t="t" r="r" b="b"/>
              <a:pathLst>
                <a:path w="7201" h="8191" extrusionOk="0">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4"/>
            <p:cNvSpPr/>
            <p:nvPr/>
          </p:nvSpPr>
          <p:spPr>
            <a:xfrm>
              <a:off x="3474843" y="921268"/>
              <a:ext cx="287659" cy="328439"/>
            </a:xfrm>
            <a:custGeom>
              <a:avLst/>
              <a:gdLst/>
              <a:ahLst/>
              <a:cxnLst/>
              <a:rect l="l" t="t" r="r" b="b"/>
              <a:pathLst>
                <a:path w="7174" h="8191" extrusionOk="0">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4"/>
            <p:cNvSpPr/>
            <p:nvPr/>
          </p:nvSpPr>
          <p:spPr>
            <a:xfrm>
              <a:off x="3855854" y="953467"/>
              <a:ext cx="287659" cy="296240"/>
            </a:xfrm>
            <a:custGeom>
              <a:avLst/>
              <a:gdLst/>
              <a:ahLst/>
              <a:cxnLst/>
              <a:rect l="l" t="t" r="r" b="b"/>
              <a:pathLst>
                <a:path w="7174" h="7388" extrusionOk="0">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4"/>
            <p:cNvSpPr/>
            <p:nvPr/>
          </p:nvSpPr>
          <p:spPr>
            <a:xfrm>
              <a:off x="2417699" y="1498640"/>
              <a:ext cx="7538" cy="9704"/>
            </a:xfrm>
            <a:custGeom>
              <a:avLst/>
              <a:gdLst/>
              <a:ahLst/>
              <a:cxnLst/>
              <a:rect l="l" t="t" r="r" b="b"/>
              <a:pathLst>
                <a:path w="188" h="242" extrusionOk="0">
                  <a:moveTo>
                    <a:pt x="1" y="1"/>
                  </a:moveTo>
                  <a:cubicBezTo>
                    <a:pt x="1" y="54"/>
                    <a:pt x="1" y="135"/>
                    <a:pt x="1" y="188"/>
                  </a:cubicBezTo>
                  <a:lnTo>
                    <a:pt x="108" y="242"/>
                  </a:lnTo>
                  <a:lnTo>
                    <a:pt x="188" y="108"/>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4"/>
            <p:cNvSpPr/>
            <p:nvPr/>
          </p:nvSpPr>
          <p:spPr>
            <a:xfrm>
              <a:off x="2518586" y="1259335"/>
              <a:ext cx="287659" cy="328439"/>
            </a:xfrm>
            <a:custGeom>
              <a:avLst/>
              <a:gdLst/>
              <a:ahLst/>
              <a:cxnLst/>
              <a:rect l="l" t="t" r="r" b="b"/>
              <a:pathLst>
                <a:path w="7174" h="8191" extrusionOk="0">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4"/>
            <p:cNvSpPr/>
            <p:nvPr/>
          </p:nvSpPr>
          <p:spPr>
            <a:xfrm>
              <a:off x="2899597" y="1259335"/>
              <a:ext cx="287659" cy="328439"/>
            </a:xfrm>
            <a:custGeom>
              <a:avLst/>
              <a:gdLst/>
              <a:ahLst/>
              <a:cxnLst/>
              <a:rect l="l" t="t" r="r" b="b"/>
              <a:pathLst>
                <a:path w="7174" h="8191" extrusionOk="0">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4"/>
            <p:cNvSpPr/>
            <p:nvPr/>
          </p:nvSpPr>
          <p:spPr>
            <a:xfrm>
              <a:off x="3280608" y="1259335"/>
              <a:ext cx="288742" cy="328439"/>
            </a:xfrm>
            <a:custGeom>
              <a:avLst/>
              <a:gdLst/>
              <a:ahLst/>
              <a:cxnLst/>
              <a:rect l="l" t="t" r="r" b="b"/>
              <a:pathLst>
                <a:path w="7201" h="8191" extrusionOk="0">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4"/>
            <p:cNvSpPr/>
            <p:nvPr/>
          </p:nvSpPr>
          <p:spPr>
            <a:xfrm>
              <a:off x="3662662" y="1258252"/>
              <a:ext cx="287659" cy="329521"/>
            </a:xfrm>
            <a:custGeom>
              <a:avLst/>
              <a:gdLst/>
              <a:ahLst/>
              <a:cxnLst/>
              <a:rect l="l" t="t" r="r" b="b"/>
              <a:pathLst>
                <a:path w="7174" h="8218" extrusionOk="0">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4"/>
            <p:cNvSpPr/>
            <p:nvPr/>
          </p:nvSpPr>
          <p:spPr>
            <a:xfrm>
              <a:off x="4043673" y="1258252"/>
              <a:ext cx="193230" cy="329521"/>
            </a:xfrm>
            <a:custGeom>
              <a:avLst/>
              <a:gdLst/>
              <a:ahLst/>
              <a:cxnLst/>
              <a:rect l="l" t="t" r="r" b="b"/>
              <a:pathLst>
                <a:path w="4819" h="8218" extrusionOk="0">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4"/>
            <p:cNvSpPr/>
            <p:nvPr/>
          </p:nvSpPr>
          <p:spPr>
            <a:xfrm>
              <a:off x="2423072" y="1578074"/>
              <a:ext cx="195355" cy="328439"/>
            </a:xfrm>
            <a:custGeom>
              <a:avLst/>
              <a:gdLst/>
              <a:ahLst/>
              <a:cxnLst/>
              <a:rect l="l" t="t" r="r" b="b"/>
              <a:pathLst>
                <a:path w="4872" h="8191" extrusionOk="0">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4"/>
            <p:cNvSpPr/>
            <p:nvPr/>
          </p:nvSpPr>
          <p:spPr>
            <a:xfrm>
              <a:off x="2711778" y="1578074"/>
              <a:ext cx="287659" cy="328439"/>
            </a:xfrm>
            <a:custGeom>
              <a:avLst/>
              <a:gdLst/>
              <a:ahLst/>
              <a:cxnLst/>
              <a:rect l="l" t="t" r="r" b="b"/>
              <a:pathLst>
                <a:path w="7174" h="8191" extrusionOk="0">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4"/>
            <p:cNvSpPr/>
            <p:nvPr/>
          </p:nvSpPr>
          <p:spPr>
            <a:xfrm>
              <a:off x="3092789" y="1578074"/>
              <a:ext cx="288742" cy="328439"/>
            </a:xfrm>
            <a:custGeom>
              <a:avLst/>
              <a:gdLst/>
              <a:ahLst/>
              <a:cxnLst/>
              <a:rect l="l" t="t" r="r" b="b"/>
              <a:pathLst>
                <a:path w="7201" h="8191" extrusionOk="0">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4"/>
            <p:cNvSpPr/>
            <p:nvPr/>
          </p:nvSpPr>
          <p:spPr>
            <a:xfrm>
              <a:off x="3474843" y="1578074"/>
              <a:ext cx="287659" cy="328439"/>
            </a:xfrm>
            <a:custGeom>
              <a:avLst/>
              <a:gdLst/>
              <a:ahLst/>
              <a:cxnLst/>
              <a:rect l="l" t="t" r="r" b="b"/>
              <a:pathLst>
                <a:path w="7174" h="8191" extrusionOk="0">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4"/>
            <p:cNvSpPr/>
            <p:nvPr/>
          </p:nvSpPr>
          <p:spPr>
            <a:xfrm>
              <a:off x="3855854" y="1578074"/>
              <a:ext cx="287659" cy="328439"/>
            </a:xfrm>
            <a:custGeom>
              <a:avLst/>
              <a:gdLst/>
              <a:ahLst/>
              <a:cxnLst/>
              <a:rect l="l" t="t" r="r" b="b"/>
              <a:pathLst>
                <a:path w="7174" h="8191" extrusionOk="0">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4"/>
            <p:cNvSpPr/>
            <p:nvPr/>
          </p:nvSpPr>
          <p:spPr>
            <a:xfrm>
              <a:off x="2518586" y="1919388"/>
              <a:ext cx="287659" cy="293033"/>
            </a:xfrm>
            <a:custGeom>
              <a:avLst/>
              <a:gdLst/>
              <a:ahLst/>
              <a:cxnLst/>
              <a:rect l="l" t="t" r="r" b="b"/>
              <a:pathLst>
                <a:path w="7174" h="7308" extrusionOk="0">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4"/>
            <p:cNvSpPr/>
            <p:nvPr/>
          </p:nvSpPr>
          <p:spPr>
            <a:xfrm>
              <a:off x="2899597" y="1919388"/>
              <a:ext cx="287659" cy="328439"/>
            </a:xfrm>
            <a:custGeom>
              <a:avLst/>
              <a:gdLst/>
              <a:ahLst/>
              <a:cxnLst/>
              <a:rect l="l" t="t" r="r" b="b"/>
              <a:pathLst>
                <a:path w="7174" h="8191" extrusionOk="0">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4"/>
            <p:cNvSpPr/>
            <p:nvPr/>
          </p:nvSpPr>
          <p:spPr>
            <a:xfrm>
              <a:off x="3280608" y="1919388"/>
              <a:ext cx="288742" cy="328439"/>
            </a:xfrm>
            <a:custGeom>
              <a:avLst/>
              <a:gdLst/>
              <a:ahLst/>
              <a:cxnLst/>
              <a:rect l="l" t="t" r="r" b="b"/>
              <a:pathLst>
                <a:path w="7201" h="8191" extrusionOk="0">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4"/>
            <p:cNvSpPr/>
            <p:nvPr/>
          </p:nvSpPr>
          <p:spPr>
            <a:xfrm>
              <a:off x="3662662" y="1919388"/>
              <a:ext cx="287659" cy="328439"/>
            </a:xfrm>
            <a:custGeom>
              <a:avLst/>
              <a:gdLst/>
              <a:ahLst/>
              <a:cxnLst/>
              <a:rect l="l" t="t" r="r" b="b"/>
              <a:pathLst>
                <a:path w="7174" h="8191" extrusionOk="0">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4"/>
            <p:cNvSpPr/>
            <p:nvPr/>
          </p:nvSpPr>
          <p:spPr>
            <a:xfrm>
              <a:off x="4043673" y="1998782"/>
              <a:ext cx="78391" cy="49400"/>
            </a:xfrm>
            <a:custGeom>
              <a:avLst/>
              <a:gdLst/>
              <a:ahLst/>
              <a:cxnLst/>
              <a:rect l="l" t="t" r="r" b="b"/>
              <a:pathLst>
                <a:path w="1955" h="1232" extrusionOk="0">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4"/>
            <p:cNvSpPr/>
            <p:nvPr/>
          </p:nvSpPr>
          <p:spPr>
            <a:xfrm>
              <a:off x="2884560" y="2317561"/>
              <a:ext cx="114879" cy="68727"/>
            </a:xfrm>
            <a:custGeom>
              <a:avLst/>
              <a:gdLst/>
              <a:ahLst/>
              <a:cxnLst/>
              <a:rect l="l" t="t" r="r" b="b"/>
              <a:pathLst>
                <a:path w="2865" h="1714" extrusionOk="0">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4"/>
            <p:cNvSpPr/>
            <p:nvPr/>
          </p:nvSpPr>
          <p:spPr>
            <a:xfrm>
              <a:off x="2852362" y="2238127"/>
              <a:ext cx="6496" cy="129916"/>
            </a:xfrm>
            <a:custGeom>
              <a:avLst/>
              <a:gdLst/>
              <a:ahLst/>
              <a:cxnLst/>
              <a:rect l="l" t="t" r="r" b="b"/>
              <a:pathLst>
                <a:path w="162" h="3240" extrusionOk="0">
                  <a:moveTo>
                    <a:pt x="1" y="0"/>
                  </a:moveTo>
                  <a:lnTo>
                    <a:pt x="1" y="3132"/>
                  </a:lnTo>
                  <a:cubicBezTo>
                    <a:pt x="54" y="3159"/>
                    <a:pt x="108" y="3212"/>
                    <a:pt x="161" y="3239"/>
                  </a:cubicBezTo>
                  <a:lnTo>
                    <a:pt x="1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4"/>
            <p:cNvSpPr/>
            <p:nvPr/>
          </p:nvSpPr>
          <p:spPr>
            <a:xfrm>
              <a:off x="3092789" y="2238127"/>
              <a:ext cx="288742" cy="255461"/>
            </a:xfrm>
            <a:custGeom>
              <a:avLst/>
              <a:gdLst/>
              <a:ahLst/>
              <a:cxnLst/>
              <a:rect l="l" t="t" r="r" b="b"/>
              <a:pathLst>
                <a:path w="7201" h="6371" extrusionOk="0">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4"/>
            <p:cNvSpPr/>
            <p:nvPr/>
          </p:nvSpPr>
          <p:spPr>
            <a:xfrm>
              <a:off x="3474843" y="2238127"/>
              <a:ext cx="287659" cy="247963"/>
            </a:xfrm>
            <a:custGeom>
              <a:avLst/>
              <a:gdLst/>
              <a:ahLst/>
              <a:cxnLst/>
              <a:rect l="l" t="t" r="r" b="b"/>
              <a:pathLst>
                <a:path w="7174" h="6184" extrusionOk="0">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4"/>
            <p:cNvSpPr/>
            <p:nvPr/>
          </p:nvSpPr>
          <p:spPr>
            <a:xfrm>
              <a:off x="3855854" y="2317561"/>
              <a:ext cx="12911" cy="9704"/>
            </a:xfrm>
            <a:custGeom>
              <a:avLst/>
              <a:gdLst/>
              <a:ahLst/>
              <a:cxnLst/>
              <a:rect l="l" t="t" r="r" b="b"/>
              <a:pathLst>
                <a:path w="322" h="242" extrusionOk="0">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14"/>
          <p:cNvSpPr/>
          <p:nvPr/>
        </p:nvSpPr>
        <p:spPr>
          <a:xfrm rot="5400000">
            <a:off x="-2258800" y="3179758"/>
            <a:ext cx="4913539" cy="3022943"/>
          </a:xfrm>
          <a:custGeom>
            <a:avLst/>
            <a:gdLst/>
            <a:ahLst/>
            <a:cxnLst/>
            <a:rect l="l" t="t" r="r" b="b"/>
            <a:pathLst>
              <a:path w="59643" h="36694" extrusionOk="0">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4"/>
          <p:cNvSpPr/>
          <p:nvPr/>
        </p:nvSpPr>
        <p:spPr>
          <a:xfrm rot="-2266405" flipH="1">
            <a:off x="7096023" y="2189513"/>
            <a:ext cx="1938828" cy="3305595"/>
          </a:xfrm>
          <a:custGeom>
            <a:avLst/>
            <a:gdLst/>
            <a:ahLst/>
            <a:cxnLst/>
            <a:rect l="l" t="t" r="r" b="b"/>
            <a:pathLst>
              <a:path w="19210" h="32752" extrusionOk="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4"/>
          <p:cNvSpPr txBox="1">
            <a:spLocks noGrp="1"/>
          </p:cNvSpPr>
          <p:nvPr>
            <p:ph type="subTitle" idx="1"/>
          </p:nvPr>
        </p:nvSpPr>
        <p:spPr>
          <a:xfrm>
            <a:off x="4024200" y="3684975"/>
            <a:ext cx="2669400" cy="591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rgbClr val="000000"/>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3" name="Google Shape;273;p14"/>
          <p:cNvSpPr txBox="1">
            <a:spLocks noGrp="1"/>
          </p:cNvSpPr>
          <p:nvPr>
            <p:ph type="subTitle" idx="2"/>
          </p:nvPr>
        </p:nvSpPr>
        <p:spPr>
          <a:xfrm>
            <a:off x="941850" y="3684975"/>
            <a:ext cx="2701500" cy="591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rgbClr val="000000"/>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4" name="Google Shape;274;p14"/>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5" name="Google Shape;275;p14">
            <a:hlinkClick r:id="" action="ppaction://noaction"/>
          </p:cNvPr>
          <p:cNvSpPr txBox="1">
            <a:spLocks noGrp="1"/>
          </p:cNvSpPr>
          <p:nvPr>
            <p:ph type="subTitle" idx="3"/>
          </p:nvPr>
        </p:nvSpPr>
        <p:spPr>
          <a:xfrm>
            <a:off x="941850" y="1739275"/>
            <a:ext cx="27015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000"/>
              <a:buFont typeface="Hammersmith One"/>
              <a:buNone/>
              <a:defRPr sz="2000" b="1">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a:endParaRPr/>
          </a:p>
        </p:txBody>
      </p:sp>
      <p:sp>
        <p:nvSpPr>
          <p:cNvPr id="276" name="Google Shape;276;p14">
            <a:hlinkClick r:id="" action="ppaction://noaction"/>
          </p:cNvPr>
          <p:cNvSpPr txBox="1">
            <a:spLocks noGrp="1"/>
          </p:cNvSpPr>
          <p:nvPr>
            <p:ph type="subTitle" idx="4"/>
          </p:nvPr>
        </p:nvSpPr>
        <p:spPr>
          <a:xfrm>
            <a:off x="4024200" y="1739275"/>
            <a:ext cx="26694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000"/>
              <a:buFont typeface="Hammersmith One"/>
              <a:buNone/>
              <a:defRPr sz="2000" b="1">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a:endParaRPr/>
          </a:p>
        </p:txBody>
      </p:sp>
      <p:sp>
        <p:nvSpPr>
          <p:cNvPr id="277" name="Google Shape;277;p14">
            <a:hlinkClick r:id="" action="ppaction://noaction"/>
          </p:cNvPr>
          <p:cNvSpPr txBox="1">
            <a:spLocks noGrp="1"/>
          </p:cNvSpPr>
          <p:nvPr>
            <p:ph type="subTitle" idx="5"/>
          </p:nvPr>
        </p:nvSpPr>
        <p:spPr>
          <a:xfrm>
            <a:off x="941850" y="3297074"/>
            <a:ext cx="27015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000"/>
              <a:buFont typeface="Hammersmith One"/>
              <a:buNone/>
              <a:defRPr sz="2000" b="1">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a:endParaRPr/>
          </a:p>
        </p:txBody>
      </p:sp>
      <p:sp>
        <p:nvSpPr>
          <p:cNvPr id="278" name="Google Shape;278;p14">
            <a:hlinkClick r:id="" action="ppaction://noaction"/>
          </p:cNvPr>
          <p:cNvSpPr txBox="1">
            <a:spLocks noGrp="1"/>
          </p:cNvSpPr>
          <p:nvPr>
            <p:ph type="subTitle" idx="6"/>
          </p:nvPr>
        </p:nvSpPr>
        <p:spPr>
          <a:xfrm>
            <a:off x="4024200" y="3297087"/>
            <a:ext cx="26694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000"/>
              <a:buFont typeface="Hammersmith One"/>
              <a:buNone/>
              <a:defRPr sz="2000" b="1">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a:endParaRPr/>
          </a:p>
        </p:txBody>
      </p:sp>
      <p:sp>
        <p:nvSpPr>
          <p:cNvPr id="279" name="Google Shape;279;p14"/>
          <p:cNvSpPr txBox="1">
            <a:spLocks noGrp="1"/>
          </p:cNvSpPr>
          <p:nvPr>
            <p:ph type="subTitle" idx="7"/>
          </p:nvPr>
        </p:nvSpPr>
        <p:spPr>
          <a:xfrm>
            <a:off x="945650" y="2130000"/>
            <a:ext cx="2701500" cy="591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rgbClr val="000000"/>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80" name="Google Shape;280;p14"/>
          <p:cNvSpPr txBox="1">
            <a:spLocks noGrp="1"/>
          </p:cNvSpPr>
          <p:nvPr>
            <p:ph type="subTitle" idx="8"/>
          </p:nvPr>
        </p:nvSpPr>
        <p:spPr>
          <a:xfrm>
            <a:off x="4027952" y="2130000"/>
            <a:ext cx="2669400" cy="591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rgbClr val="000000"/>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81" name="Google Shape;281;p14">
            <a:hlinkClick r:id="" action="ppaction://noaction"/>
          </p:cNvPr>
          <p:cNvSpPr txBox="1">
            <a:spLocks noGrp="1"/>
          </p:cNvSpPr>
          <p:nvPr>
            <p:ph type="title" idx="9" hasCustomPrompt="1"/>
          </p:nvPr>
        </p:nvSpPr>
        <p:spPr>
          <a:xfrm>
            <a:off x="945650" y="1363850"/>
            <a:ext cx="846000" cy="411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33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282" name="Google Shape;282;p14">
            <a:hlinkClick r:id="" action="ppaction://noaction"/>
          </p:cNvPr>
          <p:cNvSpPr txBox="1">
            <a:spLocks noGrp="1"/>
          </p:cNvSpPr>
          <p:nvPr>
            <p:ph type="title" idx="13" hasCustomPrompt="1"/>
          </p:nvPr>
        </p:nvSpPr>
        <p:spPr>
          <a:xfrm>
            <a:off x="4024200" y="1363850"/>
            <a:ext cx="846000" cy="411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33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283" name="Google Shape;283;p14">
            <a:hlinkClick r:id="" action="ppaction://noaction"/>
          </p:cNvPr>
          <p:cNvSpPr txBox="1">
            <a:spLocks noGrp="1"/>
          </p:cNvSpPr>
          <p:nvPr>
            <p:ph type="title" idx="14" hasCustomPrompt="1"/>
          </p:nvPr>
        </p:nvSpPr>
        <p:spPr>
          <a:xfrm>
            <a:off x="945650" y="2918848"/>
            <a:ext cx="846000" cy="411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33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284" name="Google Shape;284;p14">
            <a:hlinkClick r:id="" action="ppaction://noaction"/>
          </p:cNvPr>
          <p:cNvSpPr txBox="1">
            <a:spLocks noGrp="1"/>
          </p:cNvSpPr>
          <p:nvPr>
            <p:ph type="title" idx="15" hasCustomPrompt="1"/>
          </p:nvPr>
        </p:nvSpPr>
        <p:spPr>
          <a:xfrm>
            <a:off x="4024200" y="2918848"/>
            <a:ext cx="846000" cy="411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33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USTOM_45">
    <p:spTree>
      <p:nvGrpSpPr>
        <p:cNvPr id="1" name="Shape 317"/>
        <p:cNvGrpSpPr/>
        <p:nvPr/>
      </p:nvGrpSpPr>
      <p:grpSpPr>
        <a:xfrm>
          <a:off x="0" y="0"/>
          <a:ext cx="0" cy="0"/>
          <a:chOff x="0" y="0"/>
          <a:chExt cx="0" cy="0"/>
        </a:xfrm>
      </p:grpSpPr>
      <p:sp>
        <p:nvSpPr>
          <p:cNvPr id="318" name="Google Shape;318;p16"/>
          <p:cNvSpPr txBox="1">
            <a:spLocks noGrp="1"/>
          </p:cNvSpPr>
          <p:nvPr>
            <p:ph type="title"/>
          </p:nvPr>
        </p:nvSpPr>
        <p:spPr>
          <a:xfrm>
            <a:off x="713225" y="428875"/>
            <a:ext cx="3447600" cy="1196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3000"/>
              <a:buNone/>
              <a:defRPr>
                <a:latin typeface="Manjari"/>
                <a:ea typeface="Manjari"/>
                <a:cs typeface="Manjari"/>
                <a:sym typeface="Manjari"/>
              </a:defRPr>
            </a:lvl2pPr>
            <a:lvl3pPr lvl="2" rtl="0">
              <a:spcBef>
                <a:spcPts val="0"/>
              </a:spcBef>
              <a:spcAft>
                <a:spcPts val="0"/>
              </a:spcAft>
              <a:buSzPts val="3000"/>
              <a:buNone/>
              <a:defRPr>
                <a:latin typeface="Manjari"/>
                <a:ea typeface="Manjari"/>
                <a:cs typeface="Manjari"/>
                <a:sym typeface="Manjari"/>
              </a:defRPr>
            </a:lvl3pPr>
            <a:lvl4pPr lvl="3" rtl="0">
              <a:spcBef>
                <a:spcPts val="0"/>
              </a:spcBef>
              <a:spcAft>
                <a:spcPts val="0"/>
              </a:spcAft>
              <a:buSzPts val="3000"/>
              <a:buNone/>
              <a:defRPr>
                <a:latin typeface="Manjari"/>
                <a:ea typeface="Manjari"/>
                <a:cs typeface="Manjari"/>
                <a:sym typeface="Manjari"/>
              </a:defRPr>
            </a:lvl4pPr>
            <a:lvl5pPr lvl="4" rtl="0">
              <a:spcBef>
                <a:spcPts val="0"/>
              </a:spcBef>
              <a:spcAft>
                <a:spcPts val="0"/>
              </a:spcAft>
              <a:buSzPts val="3000"/>
              <a:buNone/>
              <a:defRPr>
                <a:latin typeface="Manjari"/>
                <a:ea typeface="Manjari"/>
                <a:cs typeface="Manjari"/>
                <a:sym typeface="Manjari"/>
              </a:defRPr>
            </a:lvl5pPr>
            <a:lvl6pPr lvl="5" rtl="0">
              <a:spcBef>
                <a:spcPts val="0"/>
              </a:spcBef>
              <a:spcAft>
                <a:spcPts val="0"/>
              </a:spcAft>
              <a:buSzPts val="3000"/>
              <a:buNone/>
              <a:defRPr>
                <a:latin typeface="Manjari"/>
                <a:ea typeface="Manjari"/>
                <a:cs typeface="Manjari"/>
                <a:sym typeface="Manjari"/>
              </a:defRPr>
            </a:lvl6pPr>
            <a:lvl7pPr lvl="6" rtl="0">
              <a:spcBef>
                <a:spcPts val="0"/>
              </a:spcBef>
              <a:spcAft>
                <a:spcPts val="0"/>
              </a:spcAft>
              <a:buSzPts val="3000"/>
              <a:buNone/>
              <a:defRPr>
                <a:latin typeface="Manjari"/>
                <a:ea typeface="Manjari"/>
                <a:cs typeface="Manjari"/>
                <a:sym typeface="Manjari"/>
              </a:defRPr>
            </a:lvl7pPr>
            <a:lvl8pPr lvl="7" rtl="0">
              <a:spcBef>
                <a:spcPts val="0"/>
              </a:spcBef>
              <a:spcAft>
                <a:spcPts val="0"/>
              </a:spcAft>
              <a:buSzPts val="3000"/>
              <a:buNone/>
              <a:defRPr>
                <a:latin typeface="Manjari"/>
                <a:ea typeface="Manjari"/>
                <a:cs typeface="Manjari"/>
                <a:sym typeface="Manjari"/>
              </a:defRPr>
            </a:lvl8pPr>
            <a:lvl9pPr lvl="8" rtl="0">
              <a:spcBef>
                <a:spcPts val="0"/>
              </a:spcBef>
              <a:spcAft>
                <a:spcPts val="0"/>
              </a:spcAft>
              <a:buSzPts val="3000"/>
              <a:buNone/>
              <a:defRPr>
                <a:latin typeface="Manjari"/>
                <a:ea typeface="Manjari"/>
                <a:cs typeface="Manjari"/>
                <a:sym typeface="Manjari"/>
              </a:defRPr>
            </a:lvl9pPr>
          </a:lstStyle>
          <a:p>
            <a:endParaRPr/>
          </a:p>
        </p:txBody>
      </p:sp>
      <p:sp>
        <p:nvSpPr>
          <p:cNvPr id="319" name="Google Shape;319;p16"/>
          <p:cNvSpPr/>
          <p:nvPr/>
        </p:nvSpPr>
        <p:spPr>
          <a:xfrm>
            <a:off x="0" y="0"/>
            <a:ext cx="9144000" cy="5143500"/>
          </a:xfrm>
          <a:prstGeom prst="rect">
            <a:avLst/>
          </a:prstGeom>
          <a:solidFill>
            <a:schemeClr val="accent1">
              <a:alpha val="167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6"/>
          <p:cNvSpPr/>
          <p:nvPr/>
        </p:nvSpPr>
        <p:spPr>
          <a:xfrm rot="-1043092" flipH="1">
            <a:off x="-1049130" y="2041077"/>
            <a:ext cx="4658551" cy="4765146"/>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6"/>
          <p:cNvSpPr/>
          <p:nvPr/>
        </p:nvSpPr>
        <p:spPr>
          <a:xfrm>
            <a:off x="1292525" y="2571748"/>
            <a:ext cx="1522302" cy="1342795"/>
          </a:xfrm>
          <a:custGeom>
            <a:avLst/>
            <a:gdLst/>
            <a:ahLst/>
            <a:cxnLst/>
            <a:rect l="l" t="t" r="r" b="b"/>
            <a:pathLst>
              <a:path w="13679" h="12066" extrusionOk="0">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6"/>
          <p:cNvSpPr/>
          <p:nvPr/>
        </p:nvSpPr>
        <p:spPr>
          <a:xfrm rot="1300523">
            <a:off x="3760918" y="-1125827"/>
            <a:ext cx="2520837" cy="2900707"/>
          </a:xfrm>
          <a:custGeom>
            <a:avLst/>
            <a:gdLst/>
            <a:ahLst/>
            <a:cxnLst/>
            <a:rect l="l" t="t" r="r" b="b"/>
            <a:pathLst>
              <a:path w="72386" h="83294" extrusionOk="0">
                <a:moveTo>
                  <a:pt x="50403" y="3137"/>
                </a:moveTo>
                <a:cubicBezTo>
                  <a:pt x="56941" y="6272"/>
                  <a:pt x="64246" y="10108"/>
                  <a:pt x="60711" y="17614"/>
                </a:cubicBezTo>
                <a:cubicBezTo>
                  <a:pt x="57175" y="25119"/>
                  <a:pt x="44632" y="42031"/>
                  <a:pt x="52938" y="45433"/>
                </a:cubicBezTo>
                <a:cubicBezTo>
                  <a:pt x="61211" y="48803"/>
                  <a:pt x="72386" y="48302"/>
                  <a:pt x="71885" y="57942"/>
                </a:cubicBezTo>
                <a:cubicBezTo>
                  <a:pt x="71351" y="67583"/>
                  <a:pt x="54640" y="83294"/>
                  <a:pt x="40096" y="76189"/>
                </a:cubicBezTo>
                <a:cubicBezTo>
                  <a:pt x="25552" y="69084"/>
                  <a:pt x="35359" y="53839"/>
                  <a:pt x="20982" y="50137"/>
                </a:cubicBezTo>
                <a:cubicBezTo>
                  <a:pt x="6605" y="46434"/>
                  <a:pt x="1" y="20916"/>
                  <a:pt x="6939" y="13477"/>
                </a:cubicBezTo>
                <a:cubicBezTo>
                  <a:pt x="13877" y="6039"/>
                  <a:pt x="43865" y="1"/>
                  <a:pt x="50403" y="313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1">
  <p:cSld name="CUSTOM_32_1">
    <p:spTree>
      <p:nvGrpSpPr>
        <p:cNvPr id="1" name="Shape 500"/>
        <p:cNvGrpSpPr/>
        <p:nvPr/>
      </p:nvGrpSpPr>
      <p:grpSpPr>
        <a:xfrm>
          <a:off x="0" y="0"/>
          <a:ext cx="0" cy="0"/>
          <a:chOff x="0" y="0"/>
          <a:chExt cx="0" cy="0"/>
        </a:xfrm>
      </p:grpSpPr>
      <p:sp>
        <p:nvSpPr>
          <p:cNvPr id="501" name="Google Shape;501;p22"/>
          <p:cNvSpPr/>
          <p:nvPr/>
        </p:nvSpPr>
        <p:spPr>
          <a:xfrm rot="-1690000">
            <a:off x="4770052" y="3432202"/>
            <a:ext cx="4311133" cy="2652327"/>
          </a:xfrm>
          <a:custGeom>
            <a:avLst/>
            <a:gdLst/>
            <a:ahLst/>
            <a:cxnLst/>
            <a:rect l="l" t="t" r="r" b="b"/>
            <a:pathLst>
              <a:path w="59643" h="36694" extrusionOk="0">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2"/>
          <p:cNvSpPr/>
          <p:nvPr/>
        </p:nvSpPr>
        <p:spPr>
          <a:xfrm rot="-8976185">
            <a:off x="-892229" y="695729"/>
            <a:ext cx="3210901" cy="3197587"/>
          </a:xfrm>
          <a:custGeom>
            <a:avLst/>
            <a:gdLst/>
            <a:ahLst/>
            <a:cxnLst/>
            <a:rect l="l" t="t" r="r" b="b"/>
            <a:pathLst>
              <a:path w="48235" h="48035" extrusionOk="0">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 name="Google Shape;503;p22"/>
          <p:cNvGrpSpPr/>
          <p:nvPr/>
        </p:nvGrpSpPr>
        <p:grpSpPr>
          <a:xfrm>
            <a:off x="5420243" y="-954594"/>
            <a:ext cx="2270935" cy="2260334"/>
            <a:chOff x="6762468" y="1386456"/>
            <a:chExt cx="2270935" cy="2260334"/>
          </a:xfrm>
        </p:grpSpPr>
        <p:sp>
          <p:nvSpPr>
            <p:cNvPr id="504" name="Google Shape;504;p22"/>
            <p:cNvSpPr/>
            <p:nvPr/>
          </p:nvSpPr>
          <p:spPr>
            <a:xfrm>
              <a:off x="6762468" y="1386456"/>
              <a:ext cx="2270935" cy="2260292"/>
            </a:xfrm>
            <a:custGeom>
              <a:avLst/>
              <a:gdLst/>
              <a:ahLst/>
              <a:cxnLst/>
              <a:rect l="l" t="t" r="r" b="b"/>
              <a:pathLst>
                <a:path w="45663" h="45449" extrusionOk="0">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2"/>
            <p:cNvSpPr/>
            <p:nvPr/>
          </p:nvSpPr>
          <p:spPr>
            <a:xfrm>
              <a:off x="7236329" y="1587480"/>
              <a:ext cx="12035" cy="9350"/>
            </a:xfrm>
            <a:custGeom>
              <a:avLst/>
              <a:gdLst/>
              <a:ahLst/>
              <a:cxnLst/>
              <a:rect l="l" t="t" r="r" b="b"/>
              <a:pathLst>
                <a:path w="242" h="188" extrusionOk="0">
                  <a:moveTo>
                    <a:pt x="161" y="0"/>
                  </a:moveTo>
                  <a:cubicBezTo>
                    <a:pt x="108" y="27"/>
                    <a:pt x="54" y="81"/>
                    <a:pt x="1" y="107"/>
                  </a:cubicBezTo>
                  <a:lnTo>
                    <a:pt x="161" y="188"/>
                  </a:lnTo>
                  <a:lnTo>
                    <a:pt x="242" y="54"/>
                  </a:lnTo>
                  <a:lnTo>
                    <a:pt x="1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2"/>
            <p:cNvSpPr/>
            <p:nvPr/>
          </p:nvSpPr>
          <p:spPr>
            <a:xfrm>
              <a:off x="7364144" y="1394464"/>
              <a:ext cx="356781" cy="300882"/>
            </a:xfrm>
            <a:custGeom>
              <a:avLst/>
              <a:gdLst/>
              <a:ahLst/>
              <a:cxnLst/>
              <a:rect l="l" t="t" r="r" b="b"/>
              <a:pathLst>
                <a:path w="7174" h="6050" extrusionOk="0">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2"/>
            <p:cNvSpPr/>
            <p:nvPr/>
          </p:nvSpPr>
          <p:spPr>
            <a:xfrm>
              <a:off x="7836713" y="1386456"/>
              <a:ext cx="358124" cy="308889"/>
            </a:xfrm>
            <a:custGeom>
              <a:avLst/>
              <a:gdLst/>
              <a:ahLst/>
              <a:cxnLst/>
              <a:rect l="l" t="t" r="r" b="b"/>
              <a:pathLst>
                <a:path w="7201" h="6211" extrusionOk="0">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2"/>
            <p:cNvSpPr/>
            <p:nvPr/>
          </p:nvSpPr>
          <p:spPr>
            <a:xfrm>
              <a:off x="8310574" y="1516908"/>
              <a:ext cx="135819" cy="79920"/>
            </a:xfrm>
            <a:custGeom>
              <a:avLst/>
              <a:gdLst/>
              <a:ahLst/>
              <a:cxnLst/>
              <a:rect l="l" t="t" r="r" b="b"/>
              <a:pathLst>
                <a:path w="2731" h="1607" extrusionOk="0">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2"/>
            <p:cNvSpPr/>
            <p:nvPr/>
          </p:nvSpPr>
          <p:spPr>
            <a:xfrm>
              <a:off x="8484940" y="1543565"/>
              <a:ext cx="8057" cy="151784"/>
            </a:xfrm>
            <a:custGeom>
              <a:avLst/>
              <a:gdLst/>
              <a:ahLst/>
              <a:cxnLst/>
              <a:rect l="l" t="t" r="r" b="b"/>
              <a:pathLst>
                <a:path w="162" h="3052" extrusionOk="0">
                  <a:moveTo>
                    <a:pt x="1" y="0"/>
                  </a:moveTo>
                  <a:lnTo>
                    <a:pt x="1" y="3051"/>
                  </a:lnTo>
                  <a:lnTo>
                    <a:pt x="162" y="3051"/>
                  </a:lnTo>
                  <a:lnTo>
                    <a:pt x="162" y="107"/>
                  </a:lnTo>
                  <a:cubicBezTo>
                    <a:pt x="108" y="54"/>
                    <a:pt x="54" y="27"/>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2"/>
            <p:cNvSpPr/>
            <p:nvPr/>
          </p:nvSpPr>
          <p:spPr>
            <a:xfrm>
              <a:off x="6838311" y="2099984"/>
              <a:ext cx="2735" cy="5371"/>
            </a:xfrm>
            <a:custGeom>
              <a:avLst/>
              <a:gdLst/>
              <a:ahLst/>
              <a:cxnLst/>
              <a:rect l="l" t="t" r="r" b="b"/>
              <a:pathLst>
                <a:path w="55" h="108" extrusionOk="0">
                  <a:moveTo>
                    <a:pt x="54" y="0"/>
                  </a:moveTo>
                  <a:cubicBezTo>
                    <a:pt x="28" y="27"/>
                    <a:pt x="28" y="54"/>
                    <a:pt x="1" y="107"/>
                  </a:cubicBezTo>
                  <a:lnTo>
                    <a:pt x="54" y="107"/>
                  </a:lnTo>
                  <a:lnTo>
                    <a:pt x="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2"/>
            <p:cNvSpPr/>
            <p:nvPr/>
          </p:nvSpPr>
          <p:spPr>
            <a:xfrm>
              <a:off x="7012727" y="1801781"/>
              <a:ext cx="2686" cy="2735"/>
            </a:xfrm>
            <a:custGeom>
              <a:avLst/>
              <a:gdLst/>
              <a:ahLst/>
              <a:cxnLst/>
              <a:rect l="l" t="t" r="r" b="b"/>
              <a:pathLst>
                <a:path w="54" h="55" extrusionOk="0">
                  <a:moveTo>
                    <a:pt x="54" y="1"/>
                  </a:moveTo>
                  <a:cubicBezTo>
                    <a:pt x="27" y="27"/>
                    <a:pt x="27" y="27"/>
                    <a:pt x="0" y="54"/>
                  </a:cubicBezTo>
                  <a:lnTo>
                    <a:pt x="54" y="27"/>
                  </a:lnTo>
                  <a:lnTo>
                    <a:pt x="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2"/>
            <p:cNvSpPr/>
            <p:nvPr/>
          </p:nvSpPr>
          <p:spPr>
            <a:xfrm>
              <a:off x="6912862" y="1942876"/>
              <a:ext cx="102548" cy="63956"/>
            </a:xfrm>
            <a:custGeom>
              <a:avLst/>
              <a:gdLst/>
              <a:ahLst/>
              <a:cxnLst/>
              <a:rect l="l" t="t" r="r" b="b"/>
              <a:pathLst>
                <a:path w="2062" h="1286" extrusionOk="0">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2"/>
            <p:cNvSpPr/>
            <p:nvPr/>
          </p:nvSpPr>
          <p:spPr>
            <a:xfrm>
              <a:off x="7131192" y="1696645"/>
              <a:ext cx="356781" cy="408702"/>
            </a:xfrm>
            <a:custGeom>
              <a:avLst/>
              <a:gdLst/>
              <a:ahLst/>
              <a:cxnLst/>
              <a:rect l="l" t="t" r="r" b="b"/>
              <a:pathLst>
                <a:path w="7174" h="8218" extrusionOk="0">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2"/>
            <p:cNvSpPr/>
            <p:nvPr/>
          </p:nvSpPr>
          <p:spPr>
            <a:xfrm>
              <a:off x="7603761" y="1696645"/>
              <a:ext cx="358124" cy="407359"/>
            </a:xfrm>
            <a:custGeom>
              <a:avLst/>
              <a:gdLst/>
              <a:ahLst/>
              <a:cxnLst/>
              <a:rect l="l" t="t" r="r" b="b"/>
              <a:pathLst>
                <a:path w="7201" h="8191" extrusionOk="0">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2"/>
            <p:cNvSpPr/>
            <p:nvPr/>
          </p:nvSpPr>
          <p:spPr>
            <a:xfrm>
              <a:off x="8077622" y="1696645"/>
              <a:ext cx="356781" cy="407359"/>
            </a:xfrm>
            <a:custGeom>
              <a:avLst/>
              <a:gdLst/>
              <a:ahLst/>
              <a:cxnLst/>
              <a:rect l="l" t="t" r="r" b="b"/>
              <a:pathLst>
                <a:path w="7174" h="8191" extrusionOk="0">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2"/>
            <p:cNvSpPr/>
            <p:nvPr/>
          </p:nvSpPr>
          <p:spPr>
            <a:xfrm>
              <a:off x="8550190" y="1736581"/>
              <a:ext cx="356781" cy="367424"/>
            </a:xfrm>
            <a:custGeom>
              <a:avLst/>
              <a:gdLst/>
              <a:ahLst/>
              <a:cxnLst/>
              <a:rect l="l" t="t" r="r" b="b"/>
              <a:pathLst>
                <a:path w="7174" h="7388" extrusionOk="0">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2"/>
            <p:cNvSpPr/>
            <p:nvPr/>
          </p:nvSpPr>
          <p:spPr>
            <a:xfrm>
              <a:off x="6891576" y="2115948"/>
              <a:ext cx="356781" cy="407359"/>
            </a:xfrm>
            <a:custGeom>
              <a:avLst/>
              <a:gdLst/>
              <a:ahLst/>
              <a:cxnLst/>
              <a:rect l="l" t="t" r="r" b="b"/>
              <a:pathLst>
                <a:path w="7174" h="8191" extrusionOk="0">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2"/>
            <p:cNvSpPr/>
            <p:nvPr/>
          </p:nvSpPr>
          <p:spPr>
            <a:xfrm>
              <a:off x="7364144" y="2115948"/>
              <a:ext cx="356781" cy="407359"/>
            </a:xfrm>
            <a:custGeom>
              <a:avLst/>
              <a:gdLst/>
              <a:ahLst/>
              <a:cxnLst/>
              <a:rect l="l" t="t" r="r" b="b"/>
              <a:pathLst>
                <a:path w="7174" h="8191" extrusionOk="0">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2"/>
            <p:cNvSpPr/>
            <p:nvPr/>
          </p:nvSpPr>
          <p:spPr>
            <a:xfrm>
              <a:off x="7836713" y="2115948"/>
              <a:ext cx="358124" cy="407359"/>
            </a:xfrm>
            <a:custGeom>
              <a:avLst/>
              <a:gdLst/>
              <a:ahLst/>
              <a:cxnLst/>
              <a:rect l="l" t="t" r="r" b="b"/>
              <a:pathLst>
                <a:path w="7201" h="8191" extrusionOk="0">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2"/>
            <p:cNvSpPr/>
            <p:nvPr/>
          </p:nvSpPr>
          <p:spPr>
            <a:xfrm>
              <a:off x="8310574" y="2114606"/>
              <a:ext cx="356781" cy="408702"/>
            </a:xfrm>
            <a:custGeom>
              <a:avLst/>
              <a:gdLst/>
              <a:ahLst/>
              <a:cxnLst/>
              <a:rect l="l" t="t" r="r" b="b"/>
              <a:pathLst>
                <a:path w="7174" h="8218" extrusionOk="0">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2"/>
            <p:cNvSpPr/>
            <p:nvPr/>
          </p:nvSpPr>
          <p:spPr>
            <a:xfrm>
              <a:off x="8783142" y="2114606"/>
              <a:ext cx="239661" cy="408702"/>
            </a:xfrm>
            <a:custGeom>
              <a:avLst/>
              <a:gdLst/>
              <a:ahLst/>
              <a:cxnLst/>
              <a:rect l="l" t="t" r="r" b="b"/>
              <a:pathLst>
                <a:path w="4819" h="8218" extrusionOk="0">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2"/>
            <p:cNvSpPr/>
            <p:nvPr/>
          </p:nvSpPr>
          <p:spPr>
            <a:xfrm>
              <a:off x="6773111" y="2511280"/>
              <a:ext cx="242297" cy="407359"/>
            </a:xfrm>
            <a:custGeom>
              <a:avLst/>
              <a:gdLst/>
              <a:ahLst/>
              <a:cxnLst/>
              <a:rect l="l" t="t" r="r" b="b"/>
              <a:pathLst>
                <a:path w="4872" h="8191" extrusionOk="0">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2"/>
            <p:cNvSpPr/>
            <p:nvPr/>
          </p:nvSpPr>
          <p:spPr>
            <a:xfrm>
              <a:off x="7131192" y="2511280"/>
              <a:ext cx="356781" cy="407359"/>
            </a:xfrm>
            <a:custGeom>
              <a:avLst/>
              <a:gdLst/>
              <a:ahLst/>
              <a:cxnLst/>
              <a:rect l="l" t="t" r="r" b="b"/>
              <a:pathLst>
                <a:path w="7174" h="8191" extrusionOk="0">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2"/>
            <p:cNvSpPr/>
            <p:nvPr/>
          </p:nvSpPr>
          <p:spPr>
            <a:xfrm>
              <a:off x="7603761" y="2511280"/>
              <a:ext cx="358124" cy="407359"/>
            </a:xfrm>
            <a:custGeom>
              <a:avLst/>
              <a:gdLst/>
              <a:ahLst/>
              <a:cxnLst/>
              <a:rect l="l" t="t" r="r" b="b"/>
              <a:pathLst>
                <a:path w="7201" h="8191" extrusionOk="0">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2"/>
            <p:cNvSpPr/>
            <p:nvPr/>
          </p:nvSpPr>
          <p:spPr>
            <a:xfrm>
              <a:off x="8077622" y="2511280"/>
              <a:ext cx="356781" cy="407359"/>
            </a:xfrm>
            <a:custGeom>
              <a:avLst/>
              <a:gdLst/>
              <a:ahLst/>
              <a:cxnLst/>
              <a:rect l="l" t="t" r="r" b="b"/>
              <a:pathLst>
                <a:path w="7174" h="8191" extrusionOk="0">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2"/>
            <p:cNvSpPr/>
            <p:nvPr/>
          </p:nvSpPr>
          <p:spPr>
            <a:xfrm>
              <a:off x="8550190" y="2511280"/>
              <a:ext cx="356781" cy="407359"/>
            </a:xfrm>
            <a:custGeom>
              <a:avLst/>
              <a:gdLst/>
              <a:ahLst/>
              <a:cxnLst/>
              <a:rect l="l" t="t" r="r" b="b"/>
              <a:pathLst>
                <a:path w="7174" h="8191" extrusionOk="0">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2"/>
            <p:cNvSpPr/>
            <p:nvPr/>
          </p:nvSpPr>
          <p:spPr>
            <a:xfrm>
              <a:off x="6891576" y="2934613"/>
              <a:ext cx="356781" cy="363445"/>
            </a:xfrm>
            <a:custGeom>
              <a:avLst/>
              <a:gdLst/>
              <a:ahLst/>
              <a:cxnLst/>
              <a:rect l="l" t="t" r="r" b="b"/>
              <a:pathLst>
                <a:path w="7174" h="7308" extrusionOk="0">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2"/>
            <p:cNvSpPr/>
            <p:nvPr/>
          </p:nvSpPr>
          <p:spPr>
            <a:xfrm>
              <a:off x="7364144" y="2934613"/>
              <a:ext cx="356781" cy="407359"/>
            </a:xfrm>
            <a:custGeom>
              <a:avLst/>
              <a:gdLst/>
              <a:ahLst/>
              <a:cxnLst/>
              <a:rect l="l" t="t" r="r" b="b"/>
              <a:pathLst>
                <a:path w="7174" h="8191" extrusionOk="0">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2"/>
            <p:cNvSpPr/>
            <p:nvPr/>
          </p:nvSpPr>
          <p:spPr>
            <a:xfrm>
              <a:off x="7836713" y="2934613"/>
              <a:ext cx="358124" cy="407359"/>
            </a:xfrm>
            <a:custGeom>
              <a:avLst/>
              <a:gdLst/>
              <a:ahLst/>
              <a:cxnLst/>
              <a:rect l="l" t="t" r="r" b="b"/>
              <a:pathLst>
                <a:path w="7201" h="8191" extrusionOk="0">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2"/>
            <p:cNvSpPr/>
            <p:nvPr/>
          </p:nvSpPr>
          <p:spPr>
            <a:xfrm>
              <a:off x="8310574" y="2934613"/>
              <a:ext cx="356781" cy="407359"/>
            </a:xfrm>
            <a:custGeom>
              <a:avLst/>
              <a:gdLst/>
              <a:ahLst/>
              <a:cxnLst/>
              <a:rect l="l" t="t" r="r" b="b"/>
              <a:pathLst>
                <a:path w="7174" h="8191" extrusionOk="0">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2"/>
            <p:cNvSpPr/>
            <p:nvPr/>
          </p:nvSpPr>
          <p:spPr>
            <a:xfrm>
              <a:off x="8783142" y="3033085"/>
              <a:ext cx="97227" cy="61270"/>
            </a:xfrm>
            <a:custGeom>
              <a:avLst/>
              <a:gdLst/>
              <a:ahLst/>
              <a:cxnLst/>
              <a:rect l="l" t="t" r="r" b="b"/>
              <a:pathLst>
                <a:path w="1955" h="1232" extrusionOk="0">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2"/>
            <p:cNvSpPr/>
            <p:nvPr/>
          </p:nvSpPr>
          <p:spPr>
            <a:xfrm>
              <a:off x="7345494" y="3428467"/>
              <a:ext cx="142484" cy="85242"/>
            </a:xfrm>
            <a:custGeom>
              <a:avLst/>
              <a:gdLst/>
              <a:ahLst/>
              <a:cxnLst/>
              <a:rect l="l" t="t" r="r" b="b"/>
              <a:pathLst>
                <a:path w="2865" h="1714" extrusionOk="0">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2"/>
            <p:cNvSpPr/>
            <p:nvPr/>
          </p:nvSpPr>
          <p:spPr>
            <a:xfrm>
              <a:off x="7305558" y="3329945"/>
              <a:ext cx="8057" cy="161133"/>
            </a:xfrm>
            <a:custGeom>
              <a:avLst/>
              <a:gdLst/>
              <a:ahLst/>
              <a:cxnLst/>
              <a:rect l="l" t="t" r="r" b="b"/>
              <a:pathLst>
                <a:path w="162" h="3240" extrusionOk="0">
                  <a:moveTo>
                    <a:pt x="1" y="0"/>
                  </a:moveTo>
                  <a:lnTo>
                    <a:pt x="1" y="3132"/>
                  </a:lnTo>
                  <a:cubicBezTo>
                    <a:pt x="54" y="3159"/>
                    <a:pt x="108" y="3212"/>
                    <a:pt x="161" y="3239"/>
                  </a:cubicBezTo>
                  <a:lnTo>
                    <a:pt x="1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2"/>
            <p:cNvSpPr/>
            <p:nvPr/>
          </p:nvSpPr>
          <p:spPr>
            <a:xfrm>
              <a:off x="7603761" y="3329945"/>
              <a:ext cx="358124" cy="316846"/>
            </a:xfrm>
            <a:custGeom>
              <a:avLst/>
              <a:gdLst/>
              <a:ahLst/>
              <a:cxnLst/>
              <a:rect l="l" t="t" r="r" b="b"/>
              <a:pathLst>
                <a:path w="7201" h="6371" extrusionOk="0">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2"/>
            <p:cNvSpPr/>
            <p:nvPr/>
          </p:nvSpPr>
          <p:spPr>
            <a:xfrm>
              <a:off x="8077622" y="3329945"/>
              <a:ext cx="356781" cy="307546"/>
            </a:xfrm>
            <a:custGeom>
              <a:avLst/>
              <a:gdLst/>
              <a:ahLst/>
              <a:cxnLst/>
              <a:rect l="l" t="t" r="r" b="b"/>
              <a:pathLst>
                <a:path w="7174" h="6184" extrusionOk="0">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2"/>
            <p:cNvSpPr/>
            <p:nvPr/>
          </p:nvSpPr>
          <p:spPr>
            <a:xfrm>
              <a:off x="8550190" y="3428467"/>
              <a:ext cx="16014" cy="12035"/>
            </a:xfrm>
            <a:custGeom>
              <a:avLst/>
              <a:gdLst/>
              <a:ahLst/>
              <a:cxnLst/>
              <a:rect l="l" t="t" r="r" b="b"/>
              <a:pathLst>
                <a:path w="322" h="242" extrusionOk="0">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 name="Google Shape;537;p22"/>
          <p:cNvSpPr txBox="1">
            <a:spLocks noGrp="1"/>
          </p:cNvSpPr>
          <p:nvPr>
            <p:ph type="title"/>
          </p:nvPr>
        </p:nvSpPr>
        <p:spPr>
          <a:xfrm>
            <a:off x="1569450" y="1152050"/>
            <a:ext cx="6005100" cy="151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3600">
                <a:solidFill>
                  <a:schemeClr val="accent2"/>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538" name="Google Shape;538;p22"/>
          <p:cNvSpPr txBox="1">
            <a:spLocks noGrp="1"/>
          </p:cNvSpPr>
          <p:nvPr>
            <p:ph type="subTitle" idx="1"/>
          </p:nvPr>
        </p:nvSpPr>
        <p:spPr>
          <a:xfrm>
            <a:off x="1569450" y="2756350"/>
            <a:ext cx="6005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solidFill>
                  <a:schemeClr val="accent2"/>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5">
  <p:cSld name="CUSTOM_44">
    <p:spTree>
      <p:nvGrpSpPr>
        <p:cNvPr id="1" name="Shape 650"/>
        <p:cNvGrpSpPr/>
        <p:nvPr/>
      </p:nvGrpSpPr>
      <p:grpSpPr>
        <a:xfrm>
          <a:off x="0" y="0"/>
          <a:ext cx="0" cy="0"/>
          <a:chOff x="0" y="0"/>
          <a:chExt cx="0" cy="0"/>
        </a:xfrm>
      </p:grpSpPr>
      <p:sp>
        <p:nvSpPr>
          <p:cNvPr id="651" name="Google Shape;651;p26"/>
          <p:cNvSpPr txBox="1">
            <a:spLocks noGrp="1"/>
          </p:cNvSpPr>
          <p:nvPr>
            <p:ph type="title"/>
          </p:nvPr>
        </p:nvSpPr>
        <p:spPr>
          <a:xfrm>
            <a:off x="5104900" y="1400488"/>
            <a:ext cx="3326100" cy="1668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52" name="Google Shape;652;p26"/>
          <p:cNvSpPr txBox="1">
            <a:spLocks noGrp="1"/>
          </p:cNvSpPr>
          <p:nvPr>
            <p:ph type="subTitle" idx="1"/>
          </p:nvPr>
        </p:nvSpPr>
        <p:spPr>
          <a:xfrm>
            <a:off x="3851850" y="3019100"/>
            <a:ext cx="4579200" cy="7239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8C353C"/>
              </a:buClr>
              <a:buSzPts val="1600"/>
              <a:buFont typeface="Nunito"/>
              <a:buChar char="●"/>
              <a:defRPr sz="1600"/>
            </a:lvl1pPr>
            <a:lvl2pPr lvl="1" rtl="0">
              <a:spcBef>
                <a:spcPts val="0"/>
              </a:spcBef>
              <a:spcAft>
                <a:spcPts val="0"/>
              </a:spcAft>
              <a:buClr>
                <a:schemeClr val="dk1"/>
              </a:buClr>
              <a:buSzPts val="1600"/>
              <a:buFont typeface="Nunito"/>
              <a:buChar char="○"/>
              <a:defRPr/>
            </a:lvl2pPr>
            <a:lvl3pPr lvl="2" rtl="0">
              <a:spcBef>
                <a:spcPts val="0"/>
              </a:spcBef>
              <a:spcAft>
                <a:spcPts val="0"/>
              </a:spcAft>
              <a:buClr>
                <a:schemeClr val="dk1"/>
              </a:buClr>
              <a:buSzPts val="1600"/>
              <a:buFont typeface="Nunito"/>
              <a:buChar char="■"/>
              <a:defRPr/>
            </a:lvl3pPr>
            <a:lvl4pPr lvl="3" rtl="0">
              <a:spcBef>
                <a:spcPts val="0"/>
              </a:spcBef>
              <a:spcAft>
                <a:spcPts val="0"/>
              </a:spcAft>
              <a:buClr>
                <a:schemeClr val="dk1"/>
              </a:buClr>
              <a:buSzPts val="1600"/>
              <a:buFont typeface="Nunito"/>
              <a:buChar char="●"/>
              <a:defRPr/>
            </a:lvl4pPr>
            <a:lvl5pPr lvl="4" rtl="0">
              <a:spcBef>
                <a:spcPts val="0"/>
              </a:spcBef>
              <a:spcAft>
                <a:spcPts val="0"/>
              </a:spcAft>
              <a:buClr>
                <a:schemeClr val="dk1"/>
              </a:buClr>
              <a:buSzPts val="1600"/>
              <a:buFont typeface="Nunito"/>
              <a:buChar char="○"/>
              <a:defRPr/>
            </a:lvl5pPr>
            <a:lvl6pPr lvl="5" rtl="0">
              <a:spcBef>
                <a:spcPts val="0"/>
              </a:spcBef>
              <a:spcAft>
                <a:spcPts val="0"/>
              </a:spcAft>
              <a:buClr>
                <a:schemeClr val="dk1"/>
              </a:buClr>
              <a:buSzPts val="1600"/>
              <a:buFont typeface="Nunito"/>
              <a:buChar char="■"/>
              <a:defRPr/>
            </a:lvl6pPr>
            <a:lvl7pPr lvl="6" rtl="0">
              <a:spcBef>
                <a:spcPts val="0"/>
              </a:spcBef>
              <a:spcAft>
                <a:spcPts val="0"/>
              </a:spcAft>
              <a:buClr>
                <a:schemeClr val="dk1"/>
              </a:buClr>
              <a:buSzPts val="1600"/>
              <a:buFont typeface="Nunito"/>
              <a:buChar char="●"/>
              <a:defRPr/>
            </a:lvl7pPr>
            <a:lvl8pPr lvl="7" rtl="0">
              <a:spcBef>
                <a:spcPts val="0"/>
              </a:spcBef>
              <a:spcAft>
                <a:spcPts val="0"/>
              </a:spcAft>
              <a:buClr>
                <a:schemeClr val="dk1"/>
              </a:buClr>
              <a:buSzPts val="1600"/>
              <a:buFont typeface="Nunito"/>
              <a:buChar char="○"/>
              <a:defRPr/>
            </a:lvl8pPr>
            <a:lvl9pPr lvl="8" rtl="0">
              <a:spcBef>
                <a:spcPts val="0"/>
              </a:spcBef>
              <a:spcAft>
                <a:spcPts val="0"/>
              </a:spcAft>
              <a:buClr>
                <a:schemeClr val="dk1"/>
              </a:buClr>
              <a:buSzPts val="1600"/>
              <a:buFont typeface="Nunito"/>
              <a:buChar char="■"/>
              <a:defRPr/>
            </a:lvl9pPr>
          </a:lstStyle>
          <a:p>
            <a:endParaRPr/>
          </a:p>
        </p:txBody>
      </p:sp>
      <p:sp>
        <p:nvSpPr>
          <p:cNvPr id="653" name="Google Shape;653;p26"/>
          <p:cNvSpPr/>
          <p:nvPr/>
        </p:nvSpPr>
        <p:spPr>
          <a:xfrm rot="7627321">
            <a:off x="-1350628" y="-1805009"/>
            <a:ext cx="4680823" cy="4252030"/>
          </a:xfrm>
          <a:custGeom>
            <a:avLst/>
            <a:gdLst/>
            <a:ahLst/>
            <a:cxnLst/>
            <a:rect l="l" t="t" r="r" b="b"/>
            <a:pathLst>
              <a:path w="65181" h="59210" extrusionOk="0">
                <a:moveTo>
                  <a:pt x="23617" y="9808"/>
                </a:moveTo>
                <a:cubicBezTo>
                  <a:pt x="25785" y="15712"/>
                  <a:pt x="27153" y="21883"/>
                  <a:pt x="35092" y="17079"/>
                </a:cubicBezTo>
                <a:cubicBezTo>
                  <a:pt x="42998" y="12309"/>
                  <a:pt x="55740" y="12376"/>
                  <a:pt x="59276" y="17546"/>
                </a:cubicBezTo>
                <a:cubicBezTo>
                  <a:pt x="62812" y="22717"/>
                  <a:pt x="56140" y="30055"/>
                  <a:pt x="55940" y="36393"/>
                </a:cubicBezTo>
                <a:cubicBezTo>
                  <a:pt x="55740" y="42731"/>
                  <a:pt x="65180" y="49603"/>
                  <a:pt x="57741" y="54406"/>
                </a:cubicBezTo>
                <a:cubicBezTo>
                  <a:pt x="50303" y="59210"/>
                  <a:pt x="31556" y="57108"/>
                  <a:pt x="33224" y="47535"/>
                </a:cubicBezTo>
                <a:cubicBezTo>
                  <a:pt x="34892" y="37928"/>
                  <a:pt x="25719" y="35026"/>
                  <a:pt x="17579" y="31256"/>
                </a:cubicBezTo>
                <a:cubicBezTo>
                  <a:pt x="9440" y="27520"/>
                  <a:pt x="0" y="13744"/>
                  <a:pt x="7706" y="6872"/>
                </a:cubicBezTo>
                <a:cubicBezTo>
                  <a:pt x="15411" y="1"/>
                  <a:pt x="21449" y="3870"/>
                  <a:pt x="23617" y="98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6"/>
          <p:cNvSpPr/>
          <p:nvPr/>
        </p:nvSpPr>
        <p:spPr>
          <a:xfrm rot="-5400000" flipH="1">
            <a:off x="6356253" y="2444459"/>
            <a:ext cx="4906632" cy="3196913"/>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 name="Google Shape;655;p26"/>
          <p:cNvGrpSpPr/>
          <p:nvPr/>
        </p:nvGrpSpPr>
        <p:grpSpPr>
          <a:xfrm rot="10800000" flipH="1">
            <a:off x="3260405" y="4169571"/>
            <a:ext cx="2557685" cy="2545726"/>
            <a:chOff x="2414491" y="671177"/>
            <a:chExt cx="1830972" cy="1822411"/>
          </a:xfrm>
        </p:grpSpPr>
        <p:sp>
          <p:nvSpPr>
            <p:cNvPr id="656" name="Google Shape;656;p26"/>
            <p:cNvSpPr/>
            <p:nvPr/>
          </p:nvSpPr>
          <p:spPr>
            <a:xfrm>
              <a:off x="2414491" y="671177"/>
              <a:ext cx="1830972" cy="1822391"/>
            </a:xfrm>
            <a:custGeom>
              <a:avLst/>
              <a:gdLst/>
              <a:ahLst/>
              <a:cxnLst/>
              <a:rect l="l" t="t" r="r" b="b"/>
              <a:pathLst>
                <a:path w="45663" h="45449" extrusionOk="0">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6"/>
            <p:cNvSpPr/>
            <p:nvPr/>
          </p:nvSpPr>
          <p:spPr>
            <a:xfrm>
              <a:off x="2796545" y="833253"/>
              <a:ext cx="9704" cy="7538"/>
            </a:xfrm>
            <a:custGeom>
              <a:avLst/>
              <a:gdLst/>
              <a:ahLst/>
              <a:cxnLst/>
              <a:rect l="l" t="t" r="r" b="b"/>
              <a:pathLst>
                <a:path w="242" h="188" extrusionOk="0">
                  <a:moveTo>
                    <a:pt x="161" y="0"/>
                  </a:moveTo>
                  <a:cubicBezTo>
                    <a:pt x="108" y="27"/>
                    <a:pt x="54" y="81"/>
                    <a:pt x="1" y="107"/>
                  </a:cubicBezTo>
                  <a:lnTo>
                    <a:pt x="161" y="188"/>
                  </a:lnTo>
                  <a:lnTo>
                    <a:pt x="242" y="54"/>
                  </a:lnTo>
                  <a:lnTo>
                    <a:pt x="1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6"/>
            <p:cNvSpPr/>
            <p:nvPr/>
          </p:nvSpPr>
          <p:spPr>
            <a:xfrm>
              <a:off x="2899597" y="677633"/>
              <a:ext cx="287659" cy="242590"/>
            </a:xfrm>
            <a:custGeom>
              <a:avLst/>
              <a:gdLst/>
              <a:ahLst/>
              <a:cxnLst/>
              <a:rect l="l" t="t" r="r" b="b"/>
              <a:pathLst>
                <a:path w="7174" h="6050" extrusionOk="0">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6"/>
            <p:cNvSpPr/>
            <p:nvPr/>
          </p:nvSpPr>
          <p:spPr>
            <a:xfrm>
              <a:off x="3280608" y="671177"/>
              <a:ext cx="288742" cy="249046"/>
            </a:xfrm>
            <a:custGeom>
              <a:avLst/>
              <a:gdLst/>
              <a:ahLst/>
              <a:cxnLst/>
              <a:rect l="l" t="t" r="r" b="b"/>
              <a:pathLst>
                <a:path w="7201" h="6211" extrusionOk="0">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6"/>
            <p:cNvSpPr/>
            <p:nvPr/>
          </p:nvSpPr>
          <p:spPr>
            <a:xfrm>
              <a:off x="3662662" y="776354"/>
              <a:ext cx="109506" cy="64437"/>
            </a:xfrm>
            <a:custGeom>
              <a:avLst/>
              <a:gdLst/>
              <a:ahLst/>
              <a:cxnLst/>
              <a:rect l="l" t="t" r="r" b="b"/>
              <a:pathLst>
                <a:path w="2731" h="1607" extrusionOk="0">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6"/>
            <p:cNvSpPr/>
            <p:nvPr/>
          </p:nvSpPr>
          <p:spPr>
            <a:xfrm>
              <a:off x="3803246" y="797847"/>
              <a:ext cx="6496" cy="122378"/>
            </a:xfrm>
            <a:custGeom>
              <a:avLst/>
              <a:gdLst/>
              <a:ahLst/>
              <a:cxnLst/>
              <a:rect l="l" t="t" r="r" b="b"/>
              <a:pathLst>
                <a:path w="162" h="3052" extrusionOk="0">
                  <a:moveTo>
                    <a:pt x="1" y="0"/>
                  </a:moveTo>
                  <a:lnTo>
                    <a:pt x="1" y="3051"/>
                  </a:lnTo>
                  <a:lnTo>
                    <a:pt x="162" y="3051"/>
                  </a:lnTo>
                  <a:lnTo>
                    <a:pt x="162" y="107"/>
                  </a:lnTo>
                  <a:cubicBezTo>
                    <a:pt x="108" y="54"/>
                    <a:pt x="54" y="27"/>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6"/>
            <p:cNvSpPr/>
            <p:nvPr/>
          </p:nvSpPr>
          <p:spPr>
            <a:xfrm>
              <a:off x="2475641" y="1246463"/>
              <a:ext cx="2205" cy="4331"/>
            </a:xfrm>
            <a:custGeom>
              <a:avLst/>
              <a:gdLst/>
              <a:ahLst/>
              <a:cxnLst/>
              <a:rect l="l" t="t" r="r" b="b"/>
              <a:pathLst>
                <a:path w="55" h="108" extrusionOk="0">
                  <a:moveTo>
                    <a:pt x="54" y="0"/>
                  </a:moveTo>
                  <a:cubicBezTo>
                    <a:pt x="28" y="27"/>
                    <a:pt x="28" y="54"/>
                    <a:pt x="1" y="107"/>
                  </a:cubicBezTo>
                  <a:lnTo>
                    <a:pt x="54" y="107"/>
                  </a:lnTo>
                  <a:lnTo>
                    <a:pt x="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6"/>
            <p:cNvSpPr/>
            <p:nvPr/>
          </p:nvSpPr>
          <p:spPr>
            <a:xfrm>
              <a:off x="2616265" y="1006036"/>
              <a:ext cx="2165" cy="2205"/>
            </a:xfrm>
            <a:custGeom>
              <a:avLst/>
              <a:gdLst/>
              <a:ahLst/>
              <a:cxnLst/>
              <a:rect l="l" t="t" r="r" b="b"/>
              <a:pathLst>
                <a:path w="54" h="55" extrusionOk="0">
                  <a:moveTo>
                    <a:pt x="54" y="1"/>
                  </a:moveTo>
                  <a:cubicBezTo>
                    <a:pt x="27" y="27"/>
                    <a:pt x="27" y="27"/>
                    <a:pt x="0" y="54"/>
                  </a:cubicBezTo>
                  <a:lnTo>
                    <a:pt x="54" y="27"/>
                  </a:lnTo>
                  <a:lnTo>
                    <a:pt x="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6"/>
            <p:cNvSpPr/>
            <p:nvPr/>
          </p:nvSpPr>
          <p:spPr>
            <a:xfrm>
              <a:off x="2535748" y="1119794"/>
              <a:ext cx="82681" cy="51565"/>
            </a:xfrm>
            <a:custGeom>
              <a:avLst/>
              <a:gdLst/>
              <a:ahLst/>
              <a:cxnLst/>
              <a:rect l="l" t="t" r="r" b="b"/>
              <a:pathLst>
                <a:path w="2062" h="1286" extrusionOk="0">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6"/>
            <p:cNvSpPr/>
            <p:nvPr/>
          </p:nvSpPr>
          <p:spPr>
            <a:xfrm>
              <a:off x="2711778" y="921268"/>
              <a:ext cx="287659" cy="329521"/>
            </a:xfrm>
            <a:custGeom>
              <a:avLst/>
              <a:gdLst/>
              <a:ahLst/>
              <a:cxnLst/>
              <a:rect l="l" t="t" r="r" b="b"/>
              <a:pathLst>
                <a:path w="7174" h="8218" extrusionOk="0">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6"/>
            <p:cNvSpPr/>
            <p:nvPr/>
          </p:nvSpPr>
          <p:spPr>
            <a:xfrm>
              <a:off x="3092789" y="921268"/>
              <a:ext cx="288742" cy="328439"/>
            </a:xfrm>
            <a:custGeom>
              <a:avLst/>
              <a:gdLst/>
              <a:ahLst/>
              <a:cxnLst/>
              <a:rect l="l" t="t" r="r" b="b"/>
              <a:pathLst>
                <a:path w="7201" h="8191" extrusionOk="0">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6"/>
            <p:cNvSpPr/>
            <p:nvPr/>
          </p:nvSpPr>
          <p:spPr>
            <a:xfrm>
              <a:off x="3474843" y="921268"/>
              <a:ext cx="287659" cy="328439"/>
            </a:xfrm>
            <a:custGeom>
              <a:avLst/>
              <a:gdLst/>
              <a:ahLst/>
              <a:cxnLst/>
              <a:rect l="l" t="t" r="r" b="b"/>
              <a:pathLst>
                <a:path w="7174" h="8191" extrusionOk="0">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6"/>
            <p:cNvSpPr/>
            <p:nvPr/>
          </p:nvSpPr>
          <p:spPr>
            <a:xfrm>
              <a:off x="3855854" y="953467"/>
              <a:ext cx="287659" cy="296240"/>
            </a:xfrm>
            <a:custGeom>
              <a:avLst/>
              <a:gdLst/>
              <a:ahLst/>
              <a:cxnLst/>
              <a:rect l="l" t="t" r="r" b="b"/>
              <a:pathLst>
                <a:path w="7174" h="7388" extrusionOk="0">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6"/>
            <p:cNvSpPr/>
            <p:nvPr/>
          </p:nvSpPr>
          <p:spPr>
            <a:xfrm>
              <a:off x="2417699" y="1498640"/>
              <a:ext cx="7538" cy="9704"/>
            </a:xfrm>
            <a:custGeom>
              <a:avLst/>
              <a:gdLst/>
              <a:ahLst/>
              <a:cxnLst/>
              <a:rect l="l" t="t" r="r" b="b"/>
              <a:pathLst>
                <a:path w="188" h="242" extrusionOk="0">
                  <a:moveTo>
                    <a:pt x="1" y="1"/>
                  </a:moveTo>
                  <a:cubicBezTo>
                    <a:pt x="1" y="54"/>
                    <a:pt x="1" y="135"/>
                    <a:pt x="1" y="188"/>
                  </a:cubicBezTo>
                  <a:lnTo>
                    <a:pt x="108" y="242"/>
                  </a:lnTo>
                  <a:lnTo>
                    <a:pt x="188" y="108"/>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6"/>
            <p:cNvSpPr/>
            <p:nvPr/>
          </p:nvSpPr>
          <p:spPr>
            <a:xfrm>
              <a:off x="2518586" y="1259335"/>
              <a:ext cx="287659" cy="328439"/>
            </a:xfrm>
            <a:custGeom>
              <a:avLst/>
              <a:gdLst/>
              <a:ahLst/>
              <a:cxnLst/>
              <a:rect l="l" t="t" r="r" b="b"/>
              <a:pathLst>
                <a:path w="7174" h="8191" extrusionOk="0">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6"/>
            <p:cNvSpPr/>
            <p:nvPr/>
          </p:nvSpPr>
          <p:spPr>
            <a:xfrm>
              <a:off x="2899597" y="1259335"/>
              <a:ext cx="287659" cy="328439"/>
            </a:xfrm>
            <a:custGeom>
              <a:avLst/>
              <a:gdLst/>
              <a:ahLst/>
              <a:cxnLst/>
              <a:rect l="l" t="t" r="r" b="b"/>
              <a:pathLst>
                <a:path w="7174" h="8191" extrusionOk="0">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6"/>
            <p:cNvSpPr/>
            <p:nvPr/>
          </p:nvSpPr>
          <p:spPr>
            <a:xfrm>
              <a:off x="3280608" y="1259335"/>
              <a:ext cx="288742" cy="328439"/>
            </a:xfrm>
            <a:custGeom>
              <a:avLst/>
              <a:gdLst/>
              <a:ahLst/>
              <a:cxnLst/>
              <a:rect l="l" t="t" r="r" b="b"/>
              <a:pathLst>
                <a:path w="7201" h="8191" extrusionOk="0">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6"/>
            <p:cNvSpPr/>
            <p:nvPr/>
          </p:nvSpPr>
          <p:spPr>
            <a:xfrm>
              <a:off x="3662662" y="1258252"/>
              <a:ext cx="287659" cy="329521"/>
            </a:xfrm>
            <a:custGeom>
              <a:avLst/>
              <a:gdLst/>
              <a:ahLst/>
              <a:cxnLst/>
              <a:rect l="l" t="t" r="r" b="b"/>
              <a:pathLst>
                <a:path w="7174" h="8218" extrusionOk="0">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6"/>
            <p:cNvSpPr/>
            <p:nvPr/>
          </p:nvSpPr>
          <p:spPr>
            <a:xfrm>
              <a:off x="4043673" y="1258252"/>
              <a:ext cx="193230" cy="329521"/>
            </a:xfrm>
            <a:custGeom>
              <a:avLst/>
              <a:gdLst/>
              <a:ahLst/>
              <a:cxnLst/>
              <a:rect l="l" t="t" r="r" b="b"/>
              <a:pathLst>
                <a:path w="4819" h="8218" extrusionOk="0">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6"/>
            <p:cNvSpPr/>
            <p:nvPr/>
          </p:nvSpPr>
          <p:spPr>
            <a:xfrm>
              <a:off x="2423072" y="1578074"/>
              <a:ext cx="195355" cy="328439"/>
            </a:xfrm>
            <a:custGeom>
              <a:avLst/>
              <a:gdLst/>
              <a:ahLst/>
              <a:cxnLst/>
              <a:rect l="l" t="t" r="r" b="b"/>
              <a:pathLst>
                <a:path w="4872" h="8191" extrusionOk="0">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6"/>
            <p:cNvSpPr/>
            <p:nvPr/>
          </p:nvSpPr>
          <p:spPr>
            <a:xfrm>
              <a:off x="2711778" y="1578074"/>
              <a:ext cx="287659" cy="328439"/>
            </a:xfrm>
            <a:custGeom>
              <a:avLst/>
              <a:gdLst/>
              <a:ahLst/>
              <a:cxnLst/>
              <a:rect l="l" t="t" r="r" b="b"/>
              <a:pathLst>
                <a:path w="7174" h="8191" extrusionOk="0">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6"/>
            <p:cNvSpPr/>
            <p:nvPr/>
          </p:nvSpPr>
          <p:spPr>
            <a:xfrm>
              <a:off x="3092789" y="1578074"/>
              <a:ext cx="288742" cy="328439"/>
            </a:xfrm>
            <a:custGeom>
              <a:avLst/>
              <a:gdLst/>
              <a:ahLst/>
              <a:cxnLst/>
              <a:rect l="l" t="t" r="r" b="b"/>
              <a:pathLst>
                <a:path w="7201" h="8191" extrusionOk="0">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6"/>
            <p:cNvSpPr/>
            <p:nvPr/>
          </p:nvSpPr>
          <p:spPr>
            <a:xfrm>
              <a:off x="3474843" y="1578074"/>
              <a:ext cx="287659" cy="328439"/>
            </a:xfrm>
            <a:custGeom>
              <a:avLst/>
              <a:gdLst/>
              <a:ahLst/>
              <a:cxnLst/>
              <a:rect l="l" t="t" r="r" b="b"/>
              <a:pathLst>
                <a:path w="7174" h="8191" extrusionOk="0">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6"/>
            <p:cNvSpPr/>
            <p:nvPr/>
          </p:nvSpPr>
          <p:spPr>
            <a:xfrm>
              <a:off x="3855854" y="1578074"/>
              <a:ext cx="287659" cy="328439"/>
            </a:xfrm>
            <a:custGeom>
              <a:avLst/>
              <a:gdLst/>
              <a:ahLst/>
              <a:cxnLst/>
              <a:rect l="l" t="t" r="r" b="b"/>
              <a:pathLst>
                <a:path w="7174" h="8191" extrusionOk="0">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6"/>
            <p:cNvSpPr/>
            <p:nvPr/>
          </p:nvSpPr>
          <p:spPr>
            <a:xfrm>
              <a:off x="2518586" y="1919388"/>
              <a:ext cx="287659" cy="293033"/>
            </a:xfrm>
            <a:custGeom>
              <a:avLst/>
              <a:gdLst/>
              <a:ahLst/>
              <a:cxnLst/>
              <a:rect l="l" t="t" r="r" b="b"/>
              <a:pathLst>
                <a:path w="7174" h="7308" extrusionOk="0">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6"/>
            <p:cNvSpPr/>
            <p:nvPr/>
          </p:nvSpPr>
          <p:spPr>
            <a:xfrm>
              <a:off x="2899597" y="1919388"/>
              <a:ext cx="287659" cy="328439"/>
            </a:xfrm>
            <a:custGeom>
              <a:avLst/>
              <a:gdLst/>
              <a:ahLst/>
              <a:cxnLst/>
              <a:rect l="l" t="t" r="r" b="b"/>
              <a:pathLst>
                <a:path w="7174" h="8191" extrusionOk="0">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6"/>
            <p:cNvSpPr/>
            <p:nvPr/>
          </p:nvSpPr>
          <p:spPr>
            <a:xfrm>
              <a:off x="3280608" y="1919388"/>
              <a:ext cx="288742" cy="328439"/>
            </a:xfrm>
            <a:custGeom>
              <a:avLst/>
              <a:gdLst/>
              <a:ahLst/>
              <a:cxnLst/>
              <a:rect l="l" t="t" r="r" b="b"/>
              <a:pathLst>
                <a:path w="7201" h="8191" extrusionOk="0">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6"/>
            <p:cNvSpPr/>
            <p:nvPr/>
          </p:nvSpPr>
          <p:spPr>
            <a:xfrm>
              <a:off x="3662662" y="1919388"/>
              <a:ext cx="287659" cy="328439"/>
            </a:xfrm>
            <a:custGeom>
              <a:avLst/>
              <a:gdLst/>
              <a:ahLst/>
              <a:cxnLst/>
              <a:rect l="l" t="t" r="r" b="b"/>
              <a:pathLst>
                <a:path w="7174" h="8191" extrusionOk="0">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6"/>
            <p:cNvSpPr/>
            <p:nvPr/>
          </p:nvSpPr>
          <p:spPr>
            <a:xfrm>
              <a:off x="4043673" y="1998782"/>
              <a:ext cx="78391" cy="49400"/>
            </a:xfrm>
            <a:custGeom>
              <a:avLst/>
              <a:gdLst/>
              <a:ahLst/>
              <a:cxnLst/>
              <a:rect l="l" t="t" r="r" b="b"/>
              <a:pathLst>
                <a:path w="1955" h="1232" extrusionOk="0">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6"/>
            <p:cNvSpPr/>
            <p:nvPr/>
          </p:nvSpPr>
          <p:spPr>
            <a:xfrm>
              <a:off x="2884560" y="2317561"/>
              <a:ext cx="114879" cy="68727"/>
            </a:xfrm>
            <a:custGeom>
              <a:avLst/>
              <a:gdLst/>
              <a:ahLst/>
              <a:cxnLst/>
              <a:rect l="l" t="t" r="r" b="b"/>
              <a:pathLst>
                <a:path w="2865" h="1714" extrusionOk="0">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p:cNvSpPr/>
            <p:nvPr/>
          </p:nvSpPr>
          <p:spPr>
            <a:xfrm>
              <a:off x="2852362" y="2238127"/>
              <a:ext cx="6496" cy="129916"/>
            </a:xfrm>
            <a:custGeom>
              <a:avLst/>
              <a:gdLst/>
              <a:ahLst/>
              <a:cxnLst/>
              <a:rect l="l" t="t" r="r" b="b"/>
              <a:pathLst>
                <a:path w="162" h="3240" extrusionOk="0">
                  <a:moveTo>
                    <a:pt x="1" y="0"/>
                  </a:moveTo>
                  <a:lnTo>
                    <a:pt x="1" y="3132"/>
                  </a:lnTo>
                  <a:cubicBezTo>
                    <a:pt x="54" y="3159"/>
                    <a:pt x="108" y="3212"/>
                    <a:pt x="161" y="3239"/>
                  </a:cubicBezTo>
                  <a:lnTo>
                    <a:pt x="1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6"/>
            <p:cNvSpPr/>
            <p:nvPr/>
          </p:nvSpPr>
          <p:spPr>
            <a:xfrm>
              <a:off x="3092789" y="2238127"/>
              <a:ext cx="288742" cy="255461"/>
            </a:xfrm>
            <a:custGeom>
              <a:avLst/>
              <a:gdLst/>
              <a:ahLst/>
              <a:cxnLst/>
              <a:rect l="l" t="t" r="r" b="b"/>
              <a:pathLst>
                <a:path w="7201" h="6371" extrusionOk="0">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6"/>
            <p:cNvSpPr/>
            <p:nvPr/>
          </p:nvSpPr>
          <p:spPr>
            <a:xfrm>
              <a:off x="3474843" y="2238127"/>
              <a:ext cx="287659" cy="247963"/>
            </a:xfrm>
            <a:custGeom>
              <a:avLst/>
              <a:gdLst/>
              <a:ahLst/>
              <a:cxnLst/>
              <a:rect l="l" t="t" r="r" b="b"/>
              <a:pathLst>
                <a:path w="7174" h="6184" extrusionOk="0">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6"/>
            <p:cNvSpPr/>
            <p:nvPr/>
          </p:nvSpPr>
          <p:spPr>
            <a:xfrm>
              <a:off x="3855854" y="2317561"/>
              <a:ext cx="12911" cy="9704"/>
            </a:xfrm>
            <a:custGeom>
              <a:avLst/>
              <a:gdLst/>
              <a:ahLst/>
              <a:cxnLst/>
              <a:rect l="l" t="t" r="r" b="b"/>
              <a:pathLst>
                <a:path w="322" h="242" extrusionOk="0">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0">
  <p:cSld name="CUSTOM_35_1">
    <p:spTree>
      <p:nvGrpSpPr>
        <p:cNvPr id="1" name="Shape 772"/>
        <p:cNvGrpSpPr/>
        <p:nvPr/>
      </p:nvGrpSpPr>
      <p:grpSpPr>
        <a:xfrm>
          <a:off x="0" y="0"/>
          <a:ext cx="0" cy="0"/>
          <a:chOff x="0" y="0"/>
          <a:chExt cx="0" cy="0"/>
        </a:xfrm>
      </p:grpSpPr>
      <p:grpSp>
        <p:nvGrpSpPr>
          <p:cNvPr id="773" name="Google Shape;773;p31"/>
          <p:cNvGrpSpPr/>
          <p:nvPr/>
        </p:nvGrpSpPr>
        <p:grpSpPr>
          <a:xfrm>
            <a:off x="4789682" y="3273165"/>
            <a:ext cx="2304462" cy="2293869"/>
            <a:chOff x="2414491" y="671177"/>
            <a:chExt cx="1830972" cy="1822411"/>
          </a:xfrm>
        </p:grpSpPr>
        <p:sp>
          <p:nvSpPr>
            <p:cNvPr id="774" name="Google Shape;774;p31"/>
            <p:cNvSpPr/>
            <p:nvPr/>
          </p:nvSpPr>
          <p:spPr>
            <a:xfrm>
              <a:off x="2414491" y="671177"/>
              <a:ext cx="1830972" cy="1822391"/>
            </a:xfrm>
            <a:custGeom>
              <a:avLst/>
              <a:gdLst/>
              <a:ahLst/>
              <a:cxnLst/>
              <a:rect l="l" t="t" r="r" b="b"/>
              <a:pathLst>
                <a:path w="45663" h="45449" extrusionOk="0">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1"/>
            <p:cNvSpPr/>
            <p:nvPr/>
          </p:nvSpPr>
          <p:spPr>
            <a:xfrm>
              <a:off x="2796545" y="833253"/>
              <a:ext cx="9704" cy="7538"/>
            </a:xfrm>
            <a:custGeom>
              <a:avLst/>
              <a:gdLst/>
              <a:ahLst/>
              <a:cxnLst/>
              <a:rect l="l" t="t" r="r" b="b"/>
              <a:pathLst>
                <a:path w="242" h="188" extrusionOk="0">
                  <a:moveTo>
                    <a:pt x="161" y="0"/>
                  </a:moveTo>
                  <a:cubicBezTo>
                    <a:pt x="108" y="27"/>
                    <a:pt x="54" y="81"/>
                    <a:pt x="1" y="107"/>
                  </a:cubicBezTo>
                  <a:lnTo>
                    <a:pt x="161" y="188"/>
                  </a:lnTo>
                  <a:lnTo>
                    <a:pt x="242" y="54"/>
                  </a:lnTo>
                  <a:lnTo>
                    <a:pt x="1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1"/>
            <p:cNvSpPr/>
            <p:nvPr/>
          </p:nvSpPr>
          <p:spPr>
            <a:xfrm>
              <a:off x="2899597" y="677633"/>
              <a:ext cx="287659" cy="242590"/>
            </a:xfrm>
            <a:custGeom>
              <a:avLst/>
              <a:gdLst/>
              <a:ahLst/>
              <a:cxnLst/>
              <a:rect l="l" t="t" r="r" b="b"/>
              <a:pathLst>
                <a:path w="7174" h="6050" extrusionOk="0">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1"/>
            <p:cNvSpPr/>
            <p:nvPr/>
          </p:nvSpPr>
          <p:spPr>
            <a:xfrm>
              <a:off x="3280608" y="671177"/>
              <a:ext cx="288742" cy="249046"/>
            </a:xfrm>
            <a:custGeom>
              <a:avLst/>
              <a:gdLst/>
              <a:ahLst/>
              <a:cxnLst/>
              <a:rect l="l" t="t" r="r" b="b"/>
              <a:pathLst>
                <a:path w="7201" h="6211" extrusionOk="0">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1"/>
            <p:cNvSpPr/>
            <p:nvPr/>
          </p:nvSpPr>
          <p:spPr>
            <a:xfrm>
              <a:off x="3662662" y="776354"/>
              <a:ext cx="109506" cy="64437"/>
            </a:xfrm>
            <a:custGeom>
              <a:avLst/>
              <a:gdLst/>
              <a:ahLst/>
              <a:cxnLst/>
              <a:rect l="l" t="t" r="r" b="b"/>
              <a:pathLst>
                <a:path w="2731" h="1607" extrusionOk="0">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1"/>
            <p:cNvSpPr/>
            <p:nvPr/>
          </p:nvSpPr>
          <p:spPr>
            <a:xfrm>
              <a:off x="3803246" y="797847"/>
              <a:ext cx="6496" cy="122378"/>
            </a:xfrm>
            <a:custGeom>
              <a:avLst/>
              <a:gdLst/>
              <a:ahLst/>
              <a:cxnLst/>
              <a:rect l="l" t="t" r="r" b="b"/>
              <a:pathLst>
                <a:path w="162" h="3052" extrusionOk="0">
                  <a:moveTo>
                    <a:pt x="1" y="0"/>
                  </a:moveTo>
                  <a:lnTo>
                    <a:pt x="1" y="3051"/>
                  </a:lnTo>
                  <a:lnTo>
                    <a:pt x="162" y="3051"/>
                  </a:lnTo>
                  <a:lnTo>
                    <a:pt x="162" y="107"/>
                  </a:lnTo>
                  <a:cubicBezTo>
                    <a:pt x="108" y="54"/>
                    <a:pt x="54" y="27"/>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1"/>
            <p:cNvSpPr/>
            <p:nvPr/>
          </p:nvSpPr>
          <p:spPr>
            <a:xfrm>
              <a:off x="2475641" y="1246463"/>
              <a:ext cx="2205" cy="4331"/>
            </a:xfrm>
            <a:custGeom>
              <a:avLst/>
              <a:gdLst/>
              <a:ahLst/>
              <a:cxnLst/>
              <a:rect l="l" t="t" r="r" b="b"/>
              <a:pathLst>
                <a:path w="55" h="108" extrusionOk="0">
                  <a:moveTo>
                    <a:pt x="54" y="0"/>
                  </a:moveTo>
                  <a:cubicBezTo>
                    <a:pt x="28" y="27"/>
                    <a:pt x="28" y="54"/>
                    <a:pt x="1" y="107"/>
                  </a:cubicBezTo>
                  <a:lnTo>
                    <a:pt x="54" y="107"/>
                  </a:lnTo>
                  <a:lnTo>
                    <a:pt x="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1"/>
            <p:cNvSpPr/>
            <p:nvPr/>
          </p:nvSpPr>
          <p:spPr>
            <a:xfrm>
              <a:off x="2616265" y="1006036"/>
              <a:ext cx="2165" cy="2205"/>
            </a:xfrm>
            <a:custGeom>
              <a:avLst/>
              <a:gdLst/>
              <a:ahLst/>
              <a:cxnLst/>
              <a:rect l="l" t="t" r="r" b="b"/>
              <a:pathLst>
                <a:path w="54" h="55" extrusionOk="0">
                  <a:moveTo>
                    <a:pt x="54" y="1"/>
                  </a:moveTo>
                  <a:cubicBezTo>
                    <a:pt x="27" y="27"/>
                    <a:pt x="27" y="27"/>
                    <a:pt x="0" y="54"/>
                  </a:cubicBezTo>
                  <a:lnTo>
                    <a:pt x="54" y="27"/>
                  </a:lnTo>
                  <a:lnTo>
                    <a:pt x="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1"/>
            <p:cNvSpPr/>
            <p:nvPr/>
          </p:nvSpPr>
          <p:spPr>
            <a:xfrm>
              <a:off x="2535748" y="1119794"/>
              <a:ext cx="82681" cy="51565"/>
            </a:xfrm>
            <a:custGeom>
              <a:avLst/>
              <a:gdLst/>
              <a:ahLst/>
              <a:cxnLst/>
              <a:rect l="l" t="t" r="r" b="b"/>
              <a:pathLst>
                <a:path w="2062" h="1286" extrusionOk="0">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1"/>
            <p:cNvSpPr/>
            <p:nvPr/>
          </p:nvSpPr>
          <p:spPr>
            <a:xfrm>
              <a:off x="2711778" y="921268"/>
              <a:ext cx="287659" cy="329521"/>
            </a:xfrm>
            <a:custGeom>
              <a:avLst/>
              <a:gdLst/>
              <a:ahLst/>
              <a:cxnLst/>
              <a:rect l="l" t="t" r="r" b="b"/>
              <a:pathLst>
                <a:path w="7174" h="8218" extrusionOk="0">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1"/>
            <p:cNvSpPr/>
            <p:nvPr/>
          </p:nvSpPr>
          <p:spPr>
            <a:xfrm>
              <a:off x="3092789" y="921268"/>
              <a:ext cx="288742" cy="328439"/>
            </a:xfrm>
            <a:custGeom>
              <a:avLst/>
              <a:gdLst/>
              <a:ahLst/>
              <a:cxnLst/>
              <a:rect l="l" t="t" r="r" b="b"/>
              <a:pathLst>
                <a:path w="7201" h="8191" extrusionOk="0">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1"/>
            <p:cNvSpPr/>
            <p:nvPr/>
          </p:nvSpPr>
          <p:spPr>
            <a:xfrm>
              <a:off x="3474843" y="921268"/>
              <a:ext cx="287659" cy="328439"/>
            </a:xfrm>
            <a:custGeom>
              <a:avLst/>
              <a:gdLst/>
              <a:ahLst/>
              <a:cxnLst/>
              <a:rect l="l" t="t" r="r" b="b"/>
              <a:pathLst>
                <a:path w="7174" h="8191" extrusionOk="0">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1"/>
            <p:cNvSpPr/>
            <p:nvPr/>
          </p:nvSpPr>
          <p:spPr>
            <a:xfrm>
              <a:off x="3855854" y="953467"/>
              <a:ext cx="287659" cy="296240"/>
            </a:xfrm>
            <a:custGeom>
              <a:avLst/>
              <a:gdLst/>
              <a:ahLst/>
              <a:cxnLst/>
              <a:rect l="l" t="t" r="r" b="b"/>
              <a:pathLst>
                <a:path w="7174" h="7388" extrusionOk="0">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1"/>
            <p:cNvSpPr/>
            <p:nvPr/>
          </p:nvSpPr>
          <p:spPr>
            <a:xfrm>
              <a:off x="2417699" y="1498640"/>
              <a:ext cx="7538" cy="9704"/>
            </a:xfrm>
            <a:custGeom>
              <a:avLst/>
              <a:gdLst/>
              <a:ahLst/>
              <a:cxnLst/>
              <a:rect l="l" t="t" r="r" b="b"/>
              <a:pathLst>
                <a:path w="188" h="242" extrusionOk="0">
                  <a:moveTo>
                    <a:pt x="1" y="1"/>
                  </a:moveTo>
                  <a:cubicBezTo>
                    <a:pt x="1" y="54"/>
                    <a:pt x="1" y="135"/>
                    <a:pt x="1" y="188"/>
                  </a:cubicBezTo>
                  <a:lnTo>
                    <a:pt x="108" y="242"/>
                  </a:lnTo>
                  <a:lnTo>
                    <a:pt x="188" y="108"/>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1"/>
            <p:cNvSpPr/>
            <p:nvPr/>
          </p:nvSpPr>
          <p:spPr>
            <a:xfrm>
              <a:off x="2518586" y="1259335"/>
              <a:ext cx="287659" cy="328439"/>
            </a:xfrm>
            <a:custGeom>
              <a:avLst/>
              <a:gdLst/>
              <a:ahLst/>
              <a:cxnLst/>
              <a:rect l="l" t="t" r="r" b="b"/>
              <a:pathLst>
                <a:path w="7174" h="8191" extrusionOk="0">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1"/>
            <p:cNvSpPr/>
            <p:nvPr/>
          </p:nvSpPr>
          <p:spPr>
            <a:xfrm>
              <a:off x="2899597" y="1259335"/>
              <a:ext cx="287659" cy="328439"/>
            </a:xfrm>
            <a:custGeom>
              <a:avLst/>
              <a:gdLst/>
              <a:ahLst/>
              <a:cxnLst/>
              <a:rect l="l" t="t" r="r" b="b"/>
              <a:pathLst>
                <a:path w="7174" h="8191" extrusionOk="0">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1"/>
            <p:cNvSpPr/>
            <p:nvPr/>
          </p:nvSpPr>
          <p:spPr>
            <a:xfrm>
              <a:off x="3280608" y="1259335"/>
              <a:ext cx="288742" cy="328439"/>
            </a:xfrm>
            <a:custGeom>
              <a:avLst/>
              <a:gdLst/>
              <a:ahLst/>
              <a:cxnLst/>
              <a:rect l="l" t="t" r="r" b="b"/>
              <a:pathLst>
                <a:path w="7201" h="8191" extrusionOk="0">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1"/>
            <p:cNvSpPr/>
            <p:nvPr/>
          </p:nvSpPr>
          <p:spPr>
            <a:xfrm>
              <a:off x="3662662" y="1258252"/>
              <a:ext cx="287659" cy="329521"/>
            </a:xfrm>
            <a:custGeom>
              <a:avLst/>
              <a:gdLst/>
              <a:ahLst/>
              <a:cxnLst/>
              <a:rect l="l" t="t" r="r" b="b"/>
              <a:pathLst>
                <a:path w="7174" h="8218" extrusionOk="0">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1"/>
            <p:cNvSpPr/>
            <p:nvPr/>
          </p:nvSpPr>
          <p:spPr>
            <a:xfrm>
              <a:off x="4043673" y="1258252"/>
              <a:ext cx="193230" cy="329521"/>
            </a:xfrm>
            <a:custGeom>
              <a:avLst/>
              <a:gdLst/>
              <a:ahLst/>
              <a:cxnLst/>
              <a:rect l="l" t="t" r="r" b="b"/>
              <a:pathLst>
                <a:path w="4819" h="8218" extrusionOk="0">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1"/>
            <p:cNvSpPr/>
            <p:nvPr/>
          </p:nvSpPr>
          <p:spPr>
            <a:xfrm>
              <a:off x="2423072" y="1578074"/>
              <a:ext cx="195355" cy="328439"/>
            </a:xfrm>
            <a:custGeom>
              <a:avLst/>
              <a:gdLst/>
              <a:ahLst/>
              <a:cxnLst/>
              <a:rect l="l" t="t" r="r" b="b"/>
              <a:pathLst>
                <a:path w="4872" h="8191" extrusionOk="0">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1"/>
            <p:cNvSpPr/>
            <p:nvPr/>
          </p:nvSpPr>
          <p:spPr>
            <a:xfrm>
              <a:off x="2711778" y="1578074"/>
              <a:ext cx="287659" cy="328439"/>
            </a:xfrm>
            <a:custGeom>
              <a:avLst/>
              <a:gdLst/>
              <a:ahLst/>
              <a:cxnLst/>
              <a:rect l="l" t="t" r="r" b="b"/>
              <a:pathLst>
                <a:path w="7174" h="8191" extrusionOk="0">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1"/>
            <p:cNvSpPr/>
            <p:nvPr/>
          </p:nvSpPr>
          <p:spPr>
            <a:xfrm>
              <a:off x="3092789" y="1578074"/>
              <a:ext cx="288742" cy="328439"/>
            </a:xfrm>
            <a:custGeom>
              <a:avLst/>
              <a:gdLst/>
              <a:ahLst/>
              <a:cxnLst/>
              <a:rect l="l" t="t" r="r" b="b"/>
              <a:pathLst>
                <a:path w="7201" h="8191" extrusionOk="0">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1"/>
            <p:cNvSpPr/>
            <p:nvPr/>
          </p:nvSpPr>
          <p:spPr>
            <a:xfrm>
              <a:off x="3474843" y="1578074"/>
              <a:ext cx="287659" cy="328439"/>
            </a:xfrm>
            <a:custGeom>
              <a:avLst/>
              <a:gdLst/>
              <a:ahLst/>
              <a:cxnLst/>
              <a:rect l="l" t="t" r="r" b="b"/>
              <a:pathLst>
                <a:path w="7174" h="8191" extrusionOk="0">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1"/>
            <p:cNvSpPr/>
            <p:nvPr/>
          </p:nvSpPr>
          <p:spPr>
            <a:xfrm>
              <a:off x="3855854" y="1578074"/>
              <a:ext cx="287659" cy="328439"/>
            </a:xfrm>
            <a:custGeom>
              <a:avLst/>
              <a:gdLst/>
              <a:ahLst/>
              <a:cxnLst/>
              <a:rect l="l" t="t" r="r" b="b"/>
              <a:pathLst>
                <a:path w="7174" h="8191" extrusionOk="0">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1"/>
            <p:cNvSpPr/>
            <p:nvPr/>
          </p:nvSpPr>
          <p:spPr>
            <a:xfrm>
              <a:off x="2518586" y="1919388"/>
              <a:ext cx="287659" cy="293033"/>
            </a:xfrm>
            <a:custGeom>
              <a:avLst/>
              <a:gdLst/>
              <a:ahLst/>
              <a:cxnLst/>
              <a:rect l="l" t="t" r="r" b="b"/>
              <a:pathLst>
                <a:path w="7174" h="7308" extrusionOk="0">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1"/>
            <p:cNvSpPr/>
            <p:nvPr/>
          </p:nvSpPr>
          <p:spPr>
            <a:xfrm>
              <a:off x="2899597" y="1919388"/>
              <a:ext cx="287659" cy="328439"/>
            </a:xfrm>
            <a:custGeom>
              <a:avLst/>
              <a:gdLst/>
              <a:ahLst/>
              <a:cxnLst/>
              <a:rect l="l" t="t" r="r" b="b"/>
              <a:pathLst>
                <a:path w="7174" h="8191" extrusionOk="0">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1"/>
            <p:cNvSpPr/>
            <p:nvPr/>
          </p:nvSpPr>
          <p:spPr>
            <a:xfrm>
              <a:off x="3280608" y="1919388"/>
              <a:ext cx="288742" cy="328439"/>
            </a:xfrm>
            <a:custGeom>
              <a:avLst/>
              <a:gdLst/>
              <a:ahLst/>
              <a:cxnLst/>
              <a:rect l="l" t="t" r="r" b="b"/>
              <a:pathLst>
                <a:path w="7201" h="8191" extrusionOk="0">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1"/>
            <p:cNvSpPr/>
            <p:nvPr/>
          </p:nvSpPr>
          <p:spPr>
            <a:xfrm>
              <a:off x="3662662" y="1919388"/>
              <a:ext cx="287659" cy="328439"/>
            </a:xfrm>
            <a:custGeom>
              <a:avLst/>
              <a:gdLst/>
              <a:ahLst/>
              <a:cxnLst/>
              <a:rect l="l" t="t" r="r" b="b"/>
              <a:pathLst>
                <a:path w="7174" h="8191" extrusionOk="0">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1"/>
            <p:cNvSpPr/>
            <p:nvPr/>
          </p:nvSpPr>
          <p:spPr>
            <a:xfrm>
              <a:off x="4043673" y="1998782"/>
              <a:ext cx="78391" cy="49400"/>
            </a:xfrm>
            <a:custGeom>
              <a:avLst/>
              <a:gdLst/>
              <a:ahLst/>
              <a:cxnLst/>
              <a:rect l="l" t="t" r="r" b="b"/>
              <a:pathLst>
                <a:path w="1955" h="1232" extrusionOk="0">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1"/>
            <p:cNvSpPr/>
            <p:nvPr/>
          </p:nvSpPr>
          <p:spPr>
            <a:xfrm>
              <a:off x="2884560" y="2317561"/>
              <a:ext cx="114879" cy="68727"/>
            </a:xfrm>
            <a:custGeom>
              <a:avLst/>
              <a:gdLst/>
              <a:ahLst/>
              <a:cxnLst/>
              <a:rect l="l" t="t" r="r" b="b"/>
              <a:pathLst>
                <a:path w="2865" h="1714" extrusionOk="0">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1"/>
            <p:cNvSpPr/>
            <p:nvPr/>
          </p:nvSpPr>
          <p:spPr>
            <a:xfrm>
              <a:off x="2852362" y="2238127"/>
              <a:ext cx="6496" cy="129916"/>
            </a:xfrm>
            <a:custGeom>
              <a:avLst/>
              <a:gdLst/>
              <a:ahLst/>
              <a:cxnLst/>
              <a:rect l="l" t="t" r="r" b="b"/>
              <a:pathLst>
                <a:path w="162" h="3240" extrusionOk="0">
                  <a:moveTo>
                    <a:pt x="1" y="0"/>
                  </a:moveTo>
                  <a:lnTo>
                    <a:pt x="1" y="3132"/>
                  </a:lnTo>
                  <a:cubicBezTo>
                    <a:pt x="54" y="3159"/>
                    <a:pt x="108" y="3212"/>
                    <a:pt x="161" y="3239"/>
                  </a:cubicBezTo>
                  <a:lnTo>
                    <a:pt x="1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1"/>
            <p:cNvSpPr/>
            <p:nvPr/>
          </p:nvSpPr>
          <p:spPr>
            <a:xfrm>
              <a:off x="3092789" y="2238127"/>
              <a:ext cx="288742" cy="255461"/>
            </a:xfrm>
            <a:custGeom>
              <a:avLst/>
              <a:gdLst/>
              <a:ahLst/>
              <a:cxnLst/>
              <a:rect l="l" t="t" r="r" b="b"/>
              <a:pathLst>
                <a:path w="7201" h="6371" extrusionOk="0">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1"/>
            <p:cNvSpPr/>
            <p:nvPr/>
          </p:nvSpPr>
          <p:spPr>
            <a:xfrm>
              <a:off x="3474843" y="2238127"/>
              <a:ext cx="287659" cy="247963"/>
            </a:xfrm>
            <a:custGeom>
              <a:avLst/>
              <a:gdLst/>
              <a:ahLst/>
              <a:cxnLst/>
              <a:rect l="l" t="t" r="r" b="b"/>
              <a:pathLst>
                <a:path w="7174" h="6184" extrusionOk="0">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1"/>
            <p:cNvSpPr/>
            <p:nvPr/>
          </p:nvSpPr>
          <p:spPr>
            <a:xfrm>
              <a:off x="3855854" y="2317561"/>
              <a:ext cx="12911" cy="9704"/>
            </a:xfrm>
            <a:custGeom>
              <a:avLst/>
              <a:gdLst/>
              <a:ahLst/>
              <a:cxnLst/>
              <a:rect l="l" t="t" r="r" b="b"/>
              <a:pathLst>
                <a:path w="322" h="242" extrusionOk="0">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8" name="Google Shape;808;p31"/>
          <p:cNvSpPr/>
          <p:nvPr/>
        </p:nvSpPr>
        <p:spPr>
          <a:xfrm rot="-919010">
            <a:off x="6732142" y="-371518"/>
            <a:ext cx="3397275" cy="3383189"/>
          </a:xfrm>
          <a:custGeom>
            <a:avLst/>
            <a:gdLst/>
            <a:ahLst/>
            <a:cxnLst/>
            <a:rect l="l" t="t" r="r" b="b"/>
            <a:pathLst>
              <a:path w="48235" h="48035" extrusionOk="0">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1"/>
          <p:cNvSpPr/>
          <p:nvPr/>
        </p:nvSpPr>
        <p:spPr>
          <a:xfrm rot="-5620636">
            <a:off x="-1100482" y="1591409"/>
            <a:ext cx="2991681" cy="2870601"/>
          </a:xfrm>
          <a:custGeom>
            <a:avLst/>
            <a:gdLst/>
            <a:ahLst/>
            <a:cxnLst/>
            <a:rect l="l" t="t" r="r" b="b"/>
            <a:pathLst>
              <a:path w="20582" h="19749" extrusionOk="0">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1"/>
          <p:cNvSpPr txBox="1">
            <a:spLocks noGrp="1"/>
          </p:cNvSpPr>
          <p:nvPr>
            <p:ph type="title"/>
          </p:nvPr>
        </p:nvSpPr>
        <p:spPr>
          <a:xfrm>
            <a:off x="713225" y="528150"/>
            <a:ext cx="7717500" cy="54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11" name="Google Shape;811;p31"/>
          <p:cNvSpPr txBox="1">
            <a:spLocks noGrp="1"/>
          </p:cNvSpPr>
          <p:nvPr>
            <p:ph type="subTitle" idx="1"/>
          </p:nvPr>
        </p:nvSpPr>
        <p:spPr>
          <a:xfrm>
            <a:off x="5028175" y="2027400"/>
            <a:ext cx="3402600" cy="1088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4250" y="445025"/>
            <a:ext cx="8055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1pPr>
            <a:lvl2pPr lvl="1">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2pPr>
            <a:lvl3pPr lvl="2">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3pPr>
            <a:lvl4pPr lvl="3">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4pPr>
            <a:lvl5pPr lvl="4">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5pPr>
            <a:lvl6pPr lvl="5">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6pPr>
            <a:lvl7pPr lvl="6">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7pPr>
            <a:lvl8pPr lvl="7">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8pPr>
            <a:lvl9pPr lvl="8">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9pPr>
          </a:lstStyle>
          <a:p>
            <a:endParaRPr/>
          </a:p>
        </p:txBody>
      </p:sp>
      <p:sp>
        <p:nvSpPr>
          <p:cNvPr id="7" name="Google Shape;7;p1"/>
          <p:cNvSpPr txBox="1">
            <a:spLocks noGrp="1"/>
          </p:cNvSpPr>
          <p:nvPr>
            <p:ph type="body" idx="1"/>
          </p:nvPr>
        </p:nvSpPr>
        <p:spPr>
          <a:xfrm>
            <a:off x="544250" y="1152475"/>
            <a:ext cx="8055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2"/>
              </a:buClr>
              <a:buSzPts val="1800"/>
              <a:buFont typeface="Manjari"/>
              <a:buChar char="●"/>
              <a:defRPr sz="1800">
                <a:solidFill>
                  <a:schemeClr val="accent2"/>
                </a:solidFill>
                <a:latin typeface="Manjari"/>
                <a:ea typeface="Manjari"/>
                <a:cs typeface="Manjari"/>
                <a:sym typeface="Manjari"/>
              </a:defRPr>
            </a:lvl1pPr>
            <a:lvl2pPr marL="914400" lvl="1" indent="-3175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2pPr>
            <a:lvl3pPr marL="1371600" lvl="2" indent="-3175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3pPr>
            <a:lvl4pPr marL="1828800" lvl="3" indent="-3175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4pPr>
            <a:lvl5pPr marL="2286000" lvl="4" indent="-3175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5pPr>
            <a:lvl6pPr marL="2743200" lvl="5" indent="-3175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6pPr>
            <a:lvl7pPr marL="3200400" lvl="6" indent="-3175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7pPr>
            <a:lvl8pPr marL="3657600" lvl="7" indent="-3175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8pPr>
            <a:lvl9pPr marL="4114800" lvl="8" indent="-3175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2" r:id="rId2"/>
    <p:sldLayoutId id="2147483653" r:id="rId3"/>
    <p:sldLayoutId id="2147483657" r:id="rId4"/>
    <p:sldLayoutId id="2147483660" r:id="rId5"/>
    <p:sldLayoutId id="2147483662" r:id="rId6"/>
    <p:sldLayoutId id="2147483668" r:id="rId7"/>
    <p:sldLayoutId id="2147483672" r:id="rId8"/>
    <p:sldLayoutId id="2147483677" r:id="rId9"/>
    <p:sldLayoutId id="2147483681" r:id="rId10"/>
    <p:sldLayoutId id="2147483684" r:id="rId11"/>
    <p:sldLayoutId id="2147483687" r:id="rId12"/>
    <p:sldLayoutId id="2147483691" r:id="rId13"/>
    <p:sldLayoutId id="2147483695" r:id="rId14"/>
    <p:sldLayoutId id="2147483699" r:id="rId15"/>
    <p:sldLayoutId id="2147483712" r:id="rId16"/>
  </p:sldLayoutIdLst>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w3schools.com/w3css/4/w3.css"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1CBA3DA7-D7C5-F104-3E34-9B325D3603AD}"/>
              </a:ext>
            </a:extLst>
          </p:cNvPr>
          <p:cNvSpPr txBox="1"/>
          <p:nvPr/>
        </p:nvSpPr>
        <p:spPr>
          <a:xfrm>
            <a:off x="2267069" y="267494"/>
            <a:ext cx="4609863" cy="738664"/>
          </a:xfrm>
          <a:prstGeom prst="rect">
            <a:avLst/>
          </a:prstGeom>
          <a:noFill/>
        </p:spPr>
        <p:txBody>
          <a:bodyPr wrap="square" rtlCol="0">
            <a:spAutoFit/>
          </a:bodyPr>
          <a:lstStyle/>
          <a:p>
            <a:pPr algn="ctr"/>
            <a:r>
              <a:rPr lang="en-US" dirty="0">
                <a:latin typeface="iCiel Cadena" panose="02000503000000020004" pitchFamily="2" charset="0"/>
                <a:cs typeface="Arial" panose="020B0604020202020204" pitchFamily="34" charset="0"/>
              </a:rPr>
              <a:t>TRƯỜNG</a:t>
            </a:r>
            <a:r>
              <a:rPr lang="en-US" dirty="0">
                <a:latin typeface="iCiel Cadena" panose="02000503000000020004" pitchFamily="2" charset="0"/>
              </a:rPr>
              <a:t> ĐẠI HỌC TRÀ VINH</a:t>
            </a:r>
          </a:p>
          <a:p>
            <a:pPr algn="ctr"/>
            <a:r>
              <a:rPr lang="en-US" dirty="0">
                <a:latin typeface="iCiel Cadena" panose="02000503000000020004" pitchFamily="2" charset="0"/>
              </a:rPr>
              <a:t>KHOA KỸ THUẬT VÀ CÔNG NGHỆ</a:t>
            </a:r>
          </a:p>
          <a:p>
            <a:pPr algn="ctr"/>
            <a:r>
              <a:rPr lang="en-US" dirty="0">
                <a:latin typeface="iCiel Cadena" panose="02000503000000020004" pitchFamily="2" charset="0"/>
              </a:rPr>
              <a:t>BỘ MÔN CÔNG NGHỆ THÔNG TIN</a:t>
            </a:r>
          </a:p>
        </p:txBody>
      </p:sp>
      <p:pic>
        <p:nvPicPr>
          <p:cNvPr id="4" name="Picture 4" descr="Trao đổi hợp tác với các chuyên gia tại trường Đại học Trà Vinh.">
            <a:extLst>
              <a:ext uri="{FF2B5EF4-FFF2-40B4-BE49-F238E27FC236}">
                <a16:creationId xmlns:a16="http://schemas.microsoft.com/office/drawing/2014/main" xmlns="" id="{23A7DA3A-D9D2-9F34-E8FE-91B311D24D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3931" y="1059582"/>
            <a:ext cx="676139" cy="6761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xmlns="" id="{7A3379BA-9CCE-7C0B-B594-94BBABF29B95}"/>
              </a:ext>
            </a:extLst>
          </p:cNvPr>
          <p:cNvSpPr txBox="1"/>
          <p:nvPr/>
        </p:nvSpPr>
        <p:spPr>
          <a:xfrm>
            <a:off x="1670634" y="1822231"/>
            <a:ext cx="5802732" cy="411010"/>
          </a:xfrm>
          <a:prstGeom prst="rect">
            <a:avLst/>
          </a:prstGeom>
          <a:noFill/>
        </p:spPr>
        <p:txBody>
          <a:bodyPr wrap="square" rtlCol="0">
            <a:spAutoFit/>
          </a:bodyPr>
          <a:lstStyle/>
          <a:p>
            <a:pPr algn="ctr">
              <a:lnSpc>
                <a:spcPct val="150000"/>
              </a:lnSpc>
            </a:pPr>
            <a:r>
              <a:rPr lang="en-US" sz="1600" b="1" dirty="0">
                <a:solidFill>
                  <a:srgbClr val="FF0000"/>
                </a:solidFill>
                <a:latin typeface="iCiel Cadena" panose="02000503000000020004" pitchFamily="2" charset="0"/>
              </a:rPr>
              <a:t>BÁO CÁO ĐỒ ÁN THỰC TẬP CƠ SỞ NGÀNH</a:t>
            </a:r>
          </a:p>
        </p:txBody>
      </p:sp>
      <p:sp>
        <p:nvSpPr>
          <p:cNvPr id="6" name="TextBox 5">
            <a:extLst>
              <a:ext uri="{FF2B5EF4-FFF2-40B4-BE49-F238E27FC236}">
                <a16:creationId xmlns:a16="http://schemas.microsoft.com/office/drawing/2014/main" xmlns="" id="{595815E2-21F1-E9AF-E730-F21BBAFD7FB2}"/>
              </a:ext>
            </a:extLst>
          </p:cNvPr>
          <p:cNvSpPr txBox="1"/>
          <p:nvPr/>
        </p:nvSpPr>
        <p:spPr>
          <a:xfrm>
            <a:off x="616" y="2499742"/>
            <a:ext cx="9142768" cy="492443"/>
          </a:xfrm>
          <a:prstGeom prst="rect">
            <a:avLst/>
          </a:prstGeom>
          <a:noFill/>
        </p:spPr>
        <p:txBody>
          <a:bodyPr wrap="square" rtlCol="0">
            <a:spAutoFit/>
          </a:bodyPr>
          <a:lstStyle/>
          <a:p>
            <a:pPr algn="ctr"/>
            <a:r>
              <a:rPr lang="en-US" sz="2000" dirty="0">
                <a:latin typeface="iCiel Cadena" panose="02000503000000020004" pitchFamily="2" charset="0"/>
              </a:rPr>
              <a:t> </a:t>
            </a:r>
            <a:r>
              <a:rPr lang="en-US" sz="2600" b="1" dirty="0" smtClean="0">
                <a:latin typeface="iCiel Cadena" panose="02000503000000020004" pitchFamily="2" charset="0"/>
              </a:rPr>
              <a:t>TÌM HIỂU VÀ THIẾT KẾ ỨNG DỤNG WEB MINH HỌA W3.CSS</a:t>
            </a:r>
            <a:endParaRPr lang="en-US" sz="2600" b="1" dirty="0">
              <a:latin typeface="iCiel Cadena" panose="02000503000000020004" pitchFamily="2" charset="0"/>
            </a:endParaRPr>
          </a:p>
        </p:txBody>
      </p:sp>
      <p:sp>
        <p:nvSpPr>
          <p:cNvPr id="7" name="TextBox 6">
            <a:extLst>
              <a:ext uri="{FF2B5EF4-FFF2-40B4-BE49-F238E27FC236}">
                <a16:creationId xmlns:a16="http://schemas.microsoft.com/office/drawing/2014/main" xmlns="" id="{FFF71216-C6E0-8E07-D0F4-F7C53591B534}"/>
              </a:ext>
            </a:extLst>
          </p:cNvPr>
          <p:cNvSpPr txBox="1"/>
          <p:nvPr/>
        </p:nvSpPr>
        <p:spPr>
          <a:xfrm>
            <a:off x="5004049" y="3364075"/>
            <a:ext cx="4032447" cy="1017458"/>
          </a:xfrm>
          <a:prstGeom prst="rect">
            <a:avLst/>
          </a:prstGeom>
          <a:noFill/>
        </p:spPr>
        <p:txBody>
          <a:bodyPr wrap="square" rtlCol="0">
            <a:spAutoFit/>
          </a:bodyPr>
          <a:lstStyle/>
          <a:p>
            <a:pPr>
              <a:lnSpc>
                <a:spcPct val="150000"/>
              </a:lnSpc>
            </a:pPr>
            <a:r>
              <a:rPr lang="en-US" dirty="0">
                <a:latin typeface="iCiel Cadena" panose="02000503000000020004" pitchFamily="2" charset="0"/>
              </a:rPr>
              <a:t>GVHD: </a:t>
            </a:r>
            <a:r>
              <a:rPr lang="en-US" dirty="0" err="1">
                <a:latin typeface="iCiel Cadena" panose="02000503000000020004" pitchFamily="2" charset="0"/>
              </a:rPr>
              <a:t>ThS</a:t>
            </a:r>
            <a:r>
              <a:rPr lang="en-US" dirty="0">
                <a:latin typeface="iCiel Cadena" panose="02000503000000020004" pitchFamily="2" charset="0"/>
              </a:rPr>
              <a:t>. </a:t>
            </a:r>
            <a:r>
              <a:rPr lang="en-US" dirty="0" err="1">
                <a:latin typeface="iCiel Cadena" panose="02000503000000020004" pitchFamily="2" charset="0"/>
              </a:rPr>
              <a:t>Nguyễn</a:t>
            </a:r>
            <a:r>
              <a:rPr lang="en-US" dirty="0">
                <a:latin typeface="iCiel Cadena" panose="02000503000000020004" pitchFamily="2" charset="0"/>
              </a:rPr>
              <a:t> </a:t>
            </a:r>
            <a:r>
              <a:rPr lang="en-US" dirty="0" err="1">
                <a:latin typeface="iCiel Cadena" panose="02000503000000020004" pitchFamily="2" charset="0"/>
              </a:rPr>
              <a:t>Ngọc</a:t>
            </a:r>
            <a:r>
              <a:rPr lang="en-US" dirty="0">
                <a:latin typeface="iCiel Cadena" panose="02000503000000020004" pitchFamily="2" charset="0"/>
              </a:rPr>
              <a:t> </a:t>
            </a:r>
            <a:r>
              <a:rPr lang="en-US" dirty="0" err="1">
                <a:latin typeface="iCiel Cadena" panose="02000503000000020004" pitchFamily="2" charset="0"/>
              </a:rPr>
              <a:t>Đan</a:t>
            </a:r>
            <a:r>
              <a:rPr lang="en-US" dirty="0">
                <a:latin typeface="iCiel Cadena" panose="02000503000000020004" pitchFamily="2" charset="0"/>
              </a:rPr>
              <a:t> Thanh</a:t>
            </a:r>
          </a:p>
          <a:p>
            <a:pPr>
              <a:lnSpc>
                <a:spcPct val="150000"/>
              </a:lnSpc>
            </a:pPr>
            <a:r>
              <a:rPr lang="en-US" dirty="0">
                <a:latin typeface="iCiel Cadena" panose="02000503000000020004" pitchFamily="2" charset="0"/>
              </a:rPr>
              <a:t>SVTH: </a:t>
            </a:r>
            <a:r>
              <a:rPr lang="en-US" dirty="0" err="1" smtClean="0">
                <a:latin typeface="iCiel Cadena" panose="02000503000000020004" pitchFamily="2" charset="0"/>
              </a:rPr>
              <a:t>Diệp</a:t>
            </a:r>
            <a:r>
              <a:rPr lang="en-US" dirty="0" smtClean="0">
                <a:latin typeface="iCiel Cadena" panose="02000503000000020004" pitchFamily="2" charset="0"/>
              </a:rPr>
              <a:t> </a:t>
            </a:r>
            <a:r>
              <a:rPr lang="en-US" dirty="0" err="1" smtClean="0">
                <a:latin typeface="iCiel Cadena" panose="02000503000000020004" pitchFamily="2" charset="0"/>
              </a:rPr>
              <a:t>Tú</a:t>
            </a:r>
            <a:r>
              <a:rPr lang="en-US" dirty="0" smtClean="0">
                <a:latin typeface="iCiel Cadena" panose="02000503000000020004" pitchFamily="2" charset="0"/>
              </a:rPr>
              <a:t> </a:t>
            </a:r>
            <a:r>
              <a:rPr lang="en-US" dirty="0" err="1" smtClean="0">
                <a:latin typeface="iCiel Cadena" panose="02000503000000020004" pitchFamily="2" charset="0"/>
              </a:rPr>
              <a:t>Như</a:t>
            </a:r>
            <a:r>
              <a:rPr lang="en-US" dirty="0" smtClean="0">
                <a:latin typeface="iCiel Cadena" panose="02000503000000020004" pitchFamily="2" charset="0"/>
              </a:rPr>
              <a:t> – 110121074</a:t>
            </a:r>
            <a:endParaRPr lang="en-US" dirty="0">
              <a:latin typeface="iCiel Cadena" panose="02000503000000020004" pitchFamily="2" charset="0"/>
            </a:endParaRPr>
          </a:p>
          <a:p>
            <a:pPr>
              <a:lnSpc>
                <a:spcPct val="150000"/>
              </a:lnSpc>
            </a:pPr>
            <a:r>
              <a:rPr lang="en-US" dirty="0" err="1">
                <a:latin typeface="iCiel Cadena" panose="02000503000000020004" pitchFamily="2" charset="0"/>
              </a:rPr>
              <a:t>Mã</a:t>
            </a:r>
            <a:r>
              <a:rPr lang="en-US" dirty="0">
                <a:latin typeface="iCiel Cadena" panose="02000503000000020004" pitchFamily="2" charset="0"/>
              </a:rPr>
              <a:t> </a:t>
            </a:r>
            <a:r>
              <a:rPr lang="en-US" dirty="0" err="1">
                <a:latin typeface="iCiel Cadena" panose="02000503000000020004" pitchFamily="2" charset="0"/>
              </a:rPr>
              <a:t>lớp</a:t>
            </a:r>
            <a:r>
              <a:rPr lang="en-US" dirty="0">
                <a:latin typeface="iCiel Cadena" panose="02000503000000020004" pitchFamily="2" charset="0"/>
              </a:rPr>
              <a:t>: DA21TTB</a:t>
            </a:r>
          </a:p>
        </p:txBody>
      </p:sp>
      <p:sp>
        <p:nvSpPr>
          <p:cNvPr id="8" name="TextBox 7">
            <a:extLst>
              <a:ext uri="{FF2B5EF4-FFF2-40B4-BE49-F238E27FC236}">
                <a16:creationId xmlns:a16="http://schemas.microsoft.com/office/drawing/2014/main" xmlns="" id="{580917A7-31B6-9059-2546-5CDD0BB42E21}"/>
              </a:ext>
            </a:extLst>
          </p:cNvPr>
          <p:cNvSpPr txBox="1"/>
          <p:nvPr/>
        </p:nvSpPr>
        <p:spPr>
          <a:xfrm>
            <a:off x="2267069" y="4659982"/>
            <a:ext cx="4609863" cy="307777"/>
          </a:xfrm>
          <a:prstGeom prst="rect">
            <a:avLst/>
          </a:prstGeom>
          <a:noFill/>
        </p:spPr>
        <p:txBody>
          <a:bodyPr wrap="square" rtlCol="0">
            <a:spAutoFit/>
          </a:bodyPr>
          <a:lstStyle/>
          <a:p>
            <a:pPr algn="ctr"/>
            <a:r>
              <a:rPr lang="en-US" b="1" dirty="0" err="1">
                <a:latin typeface="iCiel Cadena" panose="02000503000000020004" pitchFamily="2" charset="0"/>
              </a:rPr>
              <a:t>Trà</a:t>
            </a:r>
            <a:r>
              <a:rPr lang="en-US" b="1" dirty="0">
                <a:latin typeface="iCiel Cadena" panose="02000503000000020004" pitchFamily="2" charset="0"/>
              </a:rPr>
              <a:t> Vinh, </a:t>
            </a:r>
            <a:r>
              <a:rPr lang="en-US" b="1" dirty="0" err="1">
                <a:latin typeface="iCiel Cadena" panose="02000503000000020004" pitchFamily="2" charset="0"/>
              </a:rPr>
              <a:t>tháng</a:t>
            </a:r>
            <a:r>
              <a:rPr lang="en-US" b="1" dirty="0">
                <a:latin typeface="iCiel Cadena" panose="02000503000000020004" pitchFamily="2" charset="0"/>
              </a:rPr>
              <a:t> 01 </a:t>
            </a:r>
            <a:r>
              <a:rPr lang="en-US" b="1" dirty="0" err="1">
                <a:latin typeface="iCiel Cadena" panose="02000503000000020004" pitchFamily="2" charset="0"/>
              </a:rPr>
              <a:t>năm</a:t>
            </a:r>
            <a:r>
              <a:rPr lang="en-US" b="1" dirty="0">
                <a:latin typeface="iCiel Cadena" panose="02000503000000020004" pitchFamily="2" charset="0"/>
              </a:rPr>
              <a:t> 2014</a:t>
            </a:r>
          </a:p>
        </p:txBody>
      </p:sp>
    </p:spTree>
    <p:extLst>
      <p:ext uri="{BB962C8B-B14F-4D97-AF65-F5344CB8AC3E}">
        <p14:creationId xmlns:p14="http://schemas.microsoft.com/office/powerpoint/2010/main" val="29522735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668969" y="481802"/>
            <a:ext cx="5886548" cy="461665"/>
          </a:xfrm>
          <a:prstGeom prst="rect">
            <a:avLst/>
          </a:prstGeom>
          <a:noFill/>
        </p:spPr>
        <p:txBody>
          <a:bodyPr wrap="none" rtlCol="0" anchor="ctr">
            <a:spAutoFit/>
          </a:bodyPr>
          <a:lstStyle/>
          <a:p>
            <a:r>
              <a:rPr lang="en-US" sz="2400" dirty="0" smtClean="0">
                <a:latin typeface="iCiel Cadena" panose="02000503000000020004" pitchFamily="2" charset="0"/>
              </a:rPr>
              <a:t>2.3. </a:t>
            </a:r>
            <a:r>
              <a:rPr lang="en-US" sz="2400" dirty="0" err="1" smtClean="0">
                <a:latin typeface="iCiel Cadena" panose="02000503000000020004" pitchFamily="2" charset="0"/>
              </a:rPr>
              <a:t>Một</a:t>
            </a:r>
            <a:r>
              <a:rPr lang="en-US" sz="2400" dirty="0" smtClean="0">
                <a:latin typeface="iCiel Cadena" panose="02000503000000020004" pitchFamily="2" charset="0"/>
              </a:rPr>
              <a:t> </a:t>
            </a:r>
            <a:r>
              <a:rPr lang="en-US" sz="2400" dirty="0" err="1" smtClean="0">
                <a:latin typeface="iCiel Cadena" panose="02000503000000020004" pitchFamily="2" charset="0"/>
              </a:rPr>
              <a:t>số</a:t>
            </a:r>
            <a:r>
              <a:rPr lang="en-US" sz="2400" dirty="0" smtClean="0">
                <a:latin typeface="iCiel Cadena" panose="02000503000000020004" pitchFamily="2" charset="0"/>
              </a:rPr>
              <a:t> </a:t>
            </a:r>
            <a:r>
              <a:rPr lang="en-US" sz="2400" dirty="0" err="1" smtClean="0">
                <a:latin typeface="iCiel Cadena" panose="02000503000000020004" pitchFamily="2" charset="0"/>
              </a:rPr>
              <a:t>thành</a:t>
            </a:r>
            <a:r>
              <a:rPr lang="en-US" sz="2400" dirty="0" smtClean="0">
                <a:latin typeface="iCiel Cadena" panose="02000503000000020004" pitchFamily="2" charset="0"/>
              </a:rPr>
              <a:t> </a:t>
            </a:r>
            <a:r>
              <a:rPr lang="en-US" sz="2400" dirty="0" err="1" smtClean="0">
                <a:latin typeface="iCiel Cadena" panose="02000503000000020004" pitchFamily="2" charset="0"/>
              </a:rPr>
              <a:t>phần</a:t>
            </a:r>
            <a:r>
              <a:rPr lang="en-US" sz="2400" dirty="0" smtClean="0">
                <a:latin typeface="iCiel Cadena" panose="02000503000000020004" pitchFamily="2" charset="0"/>
              </a:rPr>
              <a:t> </a:t>
            </a:r>
            <a:r>
              <a:rPr lang="en-US" sz="2400" dirty="0" err="1" smtClean="0">
                <a:latin typeface="iCiel Cadena" panose="02000503000000020004" pitchFamily="2" charset="0"/>
              </a:rPr>
              <a:t>cơ</a:t>
            </a:r>
            <a:r>
              <a:rPr lang="en-US" sz="2400" dirty="0" smtClean="0">
                <a:latin typeface="iCiel Cadena" panose="02000503000000020004" pitchFamily="2" charset="0"/>
              </a:rPr>
              <a:t> </a:t>
            </a:r>
            <a:r>
              <a:rPr lang="en-US" sz="2400" dirty="0" err="1" smtClean="0">
                <a:latin typeface="iCiel Cadena" panose="02000503000000020004" pitchFamily="2" charset="0"/>
              </a:rPr>
              <a:t>bản</a:t>
            </a:r>
            <a:r>
              <a:rPr lang="en-US" sz="2400" dirty="0" smtClean="0">
                <a:latin typeface="iCiel Cadena" panose="02000503000000020004" pitchFamily="2" charset="0"/>
              </a:rPr>
              <a:t> </a:t>
            </a:r>
            <a:r>
              <a:rPr lang="en-US" sz="2400" dirty="0" err="1" smtClean="0">
                <a:latin typeface="iCiel Cadena" panose="02000503000000020004" pitchFamily="2" charset="0"/>
              </a:rPr>
              <a:t>của</a:t>
            </a:r>
            <a:r>
              <a:rPr lang="en-US" sz="2400" dirty="0" smtClean="0">
                <a:latin typeface="iCiel Cadena" panose="02000503000000020004" pitchFamily="2" charset="0"/>
              </a:rPr>
              <a:t> W3.CSS</a:t>
            </a:r>
            <a:endParaRPr lang="vi-VN" sz="2400" dirty="0">
              <a:latin typeface="iCiel Cadena" panose="02000503000000020004" pitchFamily="2" charset="0"/>
            </a:endParaRPr>
          </a:p>
        </p:txBody>
      </p:sp>
      <p:sp>
        <p:nvSpPr>
          <p:cNvPr id="16" name="TextBox 15"/>
          <p:cNvSpPr txBox="1"/>
          <p:nvPr/>
        </p:nvSpPr>
        <p:spPr>
          <a:xfrm>
            <a:off x="1043608" y="992576"/>
            <a:ext cx="1380506" cy="369332"/>
          </a:xfrm>
          <a:prstGeom prst="rect">
            <a:avLst/>
          </a:prstGeom>
          <a:noFill/>
        </p:spPr>
        <p:txBody>
          <a:bodyPr wrap="none" rtlCol="0" anchor="ctr">
            <a:spAutoFit/>
          </a:bodyPr>
          <a:lstStyle/>
          <a:p>
            <a:r>
              <a:rPr lang="en-US" sz="1800" dirty="0" smtClean="0">
                <a:latin typeface="iCiel Cadena" panose="02000503000000020004" pitchFamily="2" charset="0"/>
              </a:rPr>
              <a:t>2.3.4. Input</a:t>
            </a:r>
            <a:endParaRPr lang="vi-VN" sz="1800" dirty="0">
              <a:latin typeface="iCiel Cadena" panose="02000503000000020004" pitchFamily="2" charset="0"/>
            </a:endParaRPr>
          </a:p>
        </p:txBody>
      </p:sp>
      <p:sp>
        <p:nvSpPr>
          <p:cNvPr id="17" name="Rectangle 16"/>
          <p:cNvSpPr/>
          <p:nvPr/>
        </p:nvSpPr>
        <p:spPr>
          <a:xfrm>
            <a:off x="1187624" y="1387676"/>
            <a:ext cx="6782753" cy="523220"/>
          </a:xfrm>
          <a:prstGeom prst="rect">
            <a:avLst/>
          </a:prstGeom>
        </p:spPr>
        <p:txBody>
          <a:bodyPr wrap="square">
            <a:spAutoFit/>
          </a:bodyPr>
          <a:lstStyle/>
          <a:p>
            <a:r>
              <a:rPr lang="en-US" dirty="0" err="1">
                <a:latin typeface="iCiel Cadena" panose="02000503000000020004" pitchFamily="2" charset="0"/>
              </a:rPr>
              <a:t>C</a:t>
            </a:r>
            <a:r>
              <a:rPr lang="en-US" dirty="0" err="1" smtClean="0">
                <a:latin typeface="iCiel Cadena" panose="02000503000000020004" pitchFamily="2" charset="0"/>
              </a:rPr>
              <a:t>ó</a:t>
            </a:r>
            <a:r>
              <a:rPr lang="en-US" dirty="0" smtClean="0">
                <a:latin typeface="iCiel Cadena" panose="02000503000000020004" pitchFamily="2" charset="0"/>
              </a:rPr>
              <a:t> </a:t>
            </a:r>
            <a:r>
              <a:rPr lang="en-US" dirty="0" err="1">
                <a:latin typeface="iCiel Cadena" panose="02000503000000020004" pitchFamily="2" charset="0"/>
              </a:rPr>
              <a:t>thể</a:t>
            </a:r>
            <a:r>
              <a:rPr lang="en-US" dirty="0">
                <a:latin typeface="iCiel Cadena" panose="02000503000000020004" pitchFamily="2" charset="0"/>
              </a:rPr>
              <a:t> </a:t>
            </a:r>
            <a:r>
              <a:rPr lang="en-US" dirty="0" err="1">
                <a:latin typeface="iCiel Cadena" panose="02000503000000020004" pitchFamily="2" charset="0"/>
              </a:rPr>
              <a:t>xây</a:t>
            </a:r>
            <a:r>
              <a:rPr lang="en-US" dirty="0">
                <a:latin typeface="iCiel Cadena" panose="02000503000000020004" pitchFamily="2" charset="0"/>
              </a:rPr>
              <a:t> </a:t>
            </a:r>
            <a:r>
              <a:rPr lang="en-US" dirty="0" err="1">
                <a:latin typeface="iCiel Cadena" panose="02000503000000020004" pitchFamily="2" charset="0"/>
              </a:rPr>
              <a:t>dựng</a:t>
            </a:r>
            <a:r>
              <a:rPr lang="en-US" dirty="0">
                <a:latin typeface="iCiel Cadena" panose="02000503000000020004" pitchFamily="2" charset="0"/>
              </a:rPr>
              <a:t> </a:t>
            </a:r>
            <a:r>
              <a:rPr lang="en-US" dirty="0" err="1">
                <a:latin typeface="iCiel Cadena" panose="02000503000000020004" pitchFamily="2" charset="0"/>
              </a:rPr>
              <a:t>một</a:t>
            </a:r>
            <a:r>
              <a:rPr lang="en-US" dirty="0">
                <a:latin typeface="iCiel Cadena" panose="02000503000000020004" pitchFamily="2" charset="0"/>
              </a:rPr>
              <a:t> </a:t>
            </a:r>
            <a:r>
              <a:rPr lang="en-US" dirty="0" err="1">
                <a:latin typeface="iCiel Cadena" panose="02000503000000020004" pitchFamily="2" charset="0"/>
              </a:rPr>
              <a:t>giao</a:t>
            </a:r>
            <a:r>
              <a:rPr lang="en-US" dirty="0">
                <a:latin typeface="iCiel Cadena" panose="02000503000000020004" pitchFamily="2" charset="0"/>
              </a:rPr>
              <a:t> </a:t>
            </a:r>
            <a:r>
              <a:rPr lang="en-US" dirty="0" err="1">
                <a:latin typeface="iCiel Cadena" panose="02000503000000020004" pitchFamily="2" charset="0"/>
              </a:rPr>
              <a:t>diện</a:t>
            </a:r>
            <a:r>
              <a:rPr lang="en-US" dirty="0">
                <a:latin typeface="iCiel Cadena" panose="02000503000000020004" pitchFamily="2" charset="0"/>
              </a:rPr>
              <a:t> </a:t>
            </a:r>
            <a:r>
              <a:rPr lang="en-US" dirty="0" err="1">
                <a:latin typeface="iCiel Cadena" panose="02000503000000020004" pitchFamily="2" charset="0"/>
              </a:rPr>
              <a:t>nhập</a:t>
            </a:r>
            <a:r>
              <a:rPr lang="en-US" dirty="0">
                <a:latin typeface="iCiel Cadena" panose="02000503000000020004" pitchFamily="2" charset="0"/>
              </a:rPr>
              <a:t> </a:t>
            </a:r>
            <a:r>
              <a:rPr lang="en-US" dirty="0" err="1">
                <a:latin typeface="iCiel Cadena" panose="02000503000000020004" pitchFamily="2" charset="0"/>
              </a:rPr>
              <a:t>một</a:t>
            </a:r>
            <a:r>
              <a:rPr lang="en-US" dirty="0">
                <a:latin typeface="iCiel Cadena" panose="02000503000000020004" pitchFamily="2" charset="0"/>
              </a:rPr>
              <a:t> </a:t>
            </a:r>
            <a:r>
              <a:rPr lang="en-US" dirty="0" err="1">
                <a:latin typeface="iCiel Cadena" panose="02000503000000020004" pitchFamily="2" charset="0"/>
              </a:rPr>
              <a:t>cách</a:t>
            </a:r>
            <a:r>
              <a:rPr lang="en-US" dirty="0">
                <a:latin typeface="iCiel Cadena" panose="02000503000000020004" pitchFamily="2" charset="0"/>
              </a:rPr>
              <a:t> </a:t>
            </a:r>
            <a:r>
              <a:rPr lang="en-US" dirty="0" err="1">
                <a:latin typeface="iCiel Cadena" panose="02000503000000020004" pitchFamily="2" charset="0"/>
              </a:rPr>
              <a:t>khoa</a:t>
            </a:r>
            <a:r>
              <a:rPr lang="en-US" dirty="0">
                <a:latin typeface="iCiel Cadena" panose="02000503000000020004" pitchFamily="2" charset="0"/>
              </a:rPr>
              <a:t> </a:t>
            </a:r>
            <a:r>
              <a:rPr lang="en-US" dirty="0" err="1">
                <a:latin typeface="iCiel Cadena" panose="02000503000000020004" pitchFamily="2" charset="0"/>
              </a:rPr>
              <a:t>học</a:t>
            </a:r>
            <a:r>
              <a:rPr lang="en-US" dirty="0">
                <a:latin typeface="iCiel Cadena" panose="02000503000000020004" pitchFamily="2" charset="0"/>
              </a:rPr>
              <a:t> </a:t>
            </a:r>
            <a:r>
              <a:rPr lang="en-US" dirty="0" err="1">
                <a:latin typeface="iCiel Cadena" panose="02000503000000020004" pitchFamily="2" charset="0"/>
              </a:rPr>
              <a:t>và</a:t>
            </a:r>
            <a:r>
              <a:rPr lang="en-US" dirty="0">
                <a:latin typeface="iCiel Cadena" panose="02000503000000020004" pitchFamily="2" charset="0"/>
              </a:rPr>
              <a:t> </a:t>
            </a:r>
            <a:r>
              <a:rPr lang="en-US" dirty="0" err="1">
                <a:latin typeface="iCiel Cadena" panose="02000503000000020004" pitchFamily="2" charset="0"/>
              </a:rPr>
              <a:t>có</a:t>
            </a:r>
            <a:r>
              <a:rPr lang="en-US" dirty="0">
                <a:latin typeface="iCiel Cadena" panose="02000503000000020004" pitchFamily="2" charset="0"/>
              </a:rPr>
              <a:t> </a:t>
            </a:r>
            <a:r>
              <a:rPr lang="en-US" dirty="0" err="1">
                <a:latin typeface="iCiel Cadena" panose="02000503000000020004" pitchFamily="2" charset="0"/>
              </a:rPr>
              <a:t>thẩm</a:t>
            </a:r>
            <a:r>
              <a:rPr lang="en-US" dirty="0">
                <a:latin typeface="iCiel Cadena" panose="02000503000000020004" pitchFamily="2" charset="0"/>
              </a:rPr>
              <a:t> </a:t>
            </a:r>
            <a:r>
              <a:rPr lang="en-US" dirty="0" err="1">
                <a:latin typeface="iCiel Cadena" panose="02000503000000020004" pitchFamily="2" charset="0"/>
              </a:rPr>
              <a:t>mỹ</a:t>
            </a:r>
            <a:r>
              <a:rPr lang="en-US" dirty="0">
                <a:latin typeface="iCiel Cadena" panose="02000503000000020004" pitchFamily="2" charset="0"/>
              </a:rPr>
              <a:t> </a:t>
            </a:r>
            <a:r>
              <a:rPr lang="en-US" dirty="0" err="1">
                <a:latin typeface="iCiel Cadena" panose="02000503000000020004" pitchFamily="2" charset="0"/>
              </a:rPr>
              <a:t>thông</a:t>
            </a:r>
            <a:r>
              <a:rPr lang="en-US" dirty="0">
                <a:latin typeface="iCiel Cadena" panose="02000503000000020004" pitchFamily="2" charset="0"/>
              </a:rPr>
              <a:t> </a:t>
            </a:r>
            <a:r>
              <a:rPr lang="en-US" dirty="0" smtClean="0">
                <a:latin typeface="iCiel Cadena" panose="02000503000000020004" pitchFamily="2" charset="0"/>
              </a:rPr>
              <a:t>qua </a:t>
            </a:r>
            <a:r>
              <a:rPr lang="en-US" dirty="0">
                <a:latin typeface="iCiel Cadena" panose="02000503000000020004" pitchFamily="2" charset="0"/>
              </a:rPr>
              <a:t>input </a:t>
            </a:r>
            <a:r>
              <a:rPr lang="en-US" dirty="0" err="1">
                <a:latin typeface="iCiel Cadena" panose="02000503000000020004" pitchFamily="2" charset="0"/>
              </a:rPr>
              <a:t>mà</a:t>
            </a:r>
            <a:r>
              <a:rPr lang="en-US" dirty="0">
                <a:latin typeface="iCiel Cadena" panose="02000503000000020004" pitchFamily="2" charset="0"/>
              </a:rPr>
              <a:t> </a:t>
            </a:r>
            <a:r>
              <a:rPr lang="en-US" dirty="0" err="1">
                <a:latin typeface="iCiel Cadena" panose="02000503000000020004" pitchFamily="2" charset="0"/>
              </a:rPr>
              <a:t>thư</a:t>
            </a:r>
            <a:r>
              <a:rPr lang="en-US" dirty="0">
                <a:latin typeface="iCiel Cadena" panose="02000503000000020004" pitchFamily="2" charset="0"/>
              </a:rPr>
              <a:t> </a:t>
            </a:r>
            <a:r>
              <a:rPr lang="en-US" dirty="0" err="1">
                <a:latin typeface="iCiel Cadena" panose="02000503000000020004" pitchFamily="2" charset="0"/>
              </a:rPr>
              <a:t>viện</a:t>
            </a:r>
            <a:r>
              <a:rPr lang="en-US" dirty="0">
                <a:latin typeface="iCiel Cadena" panose="02000503000000020004" pitchFamily="2" charset="0"/>
              </a:rPr>
              <a:t> W3.CSS </a:t>
            </a:r>
            <a:r>
              <a:rPr lang="en-US" dirty="0" err="1">
                <a:latin typeface="iCiel Cadena" panose="02000503000000020004" pitchFamily="2" charset="0"/>
              </a:rPr>
              <a:t>hỗ</a:t>
            </a:r>
            <a:r>
              <a:rPr lang="en-US" dirty="0">
                <a:latin typeface="iCiel Cadena" panose="02000503000000020004" pitchFamily="2" charset="0"/>
              </a:rPr>
              <a:t> </a:t>
            </a:r>
            <a:r>
              <a:rPr lang="en-US" dirty="0" err="1" smtClean="0">
                <a:latin typeface="iCiel Cadena" panose="02000503000000020004" pitchFamily="2" charset="0"/>
              </a:rPr>
              <a:t>trợ</a:t>
            </a:r>
            <a:r>
              <a:rPr lang="en-US" dirty="0">
                <a:latin typeface="iCiel Cadena" panose="02000503000000020004" pitchFamily="2" charset="0"/>
              </a:rPr>
              <a:t>.</a:t>
            </a:r>
            <a:endParaRPr lang="vi-VN" dirty="0">
              <a:latin typeface="iCiel Cadena" panose="02000503000000020004" pitchFamily="2" charset="0"/>
            </a:endParaRPr>
          </a:p>
        </p:txBody>
      </p:sp>
      <p:pic>
        <p:nvPicPr>
          <p:cNvPr id="28" name="Picture 27"/>
          <p:cNvPicPr/>
          <p:nvPr/>
        </p:nvPicPr>
        <p:blipFill>
          <a:blip r:embed="rId2">
            <a:extLst>
              <a:ext uri="{28A0092B-C50C-407E-A947-70E740481C1C}">
                <a14:useLocalDpi xmlns:a14="http://schemas.microsoft.com/office/drawing/2010/main" val="0"/>
              </a:ext>
            </a:extLst>
          </a:blip>
          <a:srcRect r="45847" b="795"/>
          <a:stretch>
            <a:fillRect/>
          </a:stretch>
        </p:blipFill>
        <p:spPr bwMode="auto">
          <a:xfrm>
            <a:off x="6156176" y="1995686"/>
            <a:ext cx="2266950" cy="1807953"/>
          </a:xfrm>
          <a:prstGeom prst="rect">
            <a:avLst/>
          </a:prstGeom>
          <a:noFill/>
          <a:ln>
            <a:noFill/>
          </a:ln>
        </p:spPr>
      </p:pic>
      <p:graphicFrame>
        <p:nvGraphicFramePr>
          <p:cNvPr id="36" name="Table 35"/>
          <p:cNvGraphicFramePr>
            <a:graphicFrameLocks noGrp="1"/>
          </p:cNvGraphicFramePr>
          <p:nvPr>
            <p:extLst>
              <p:ext uri="{D42A27DB-BD31-4B8C-83A1-F6EECF244321}">
                <p14:modId xmlns:p14="http://schemas.microsoft.com/office/powerpoint/2010/main" val="1442613682"/>
              </p:ext>
            </p:extLst>
          </p:nvPr>
        </p:nvGraphicFramePr>
        <p:xfrm>
          <a:off x="755576" y="2014716"/>
          <a:ext cx="5256584" cy="1798320"/>
        </p:xfrm>
        <a:graphic>
          <a:graphicData uri="http://schemas.openxmlformats.org/drawingml/2006/table">
            <a:tbl>
              <a:tblPr/>
              <a:tblGrid>
                <a:gridCol w="5256584"/>
              </a:tblGrid>
              <a:tr h="512618">
                <a:tc>
                  <a:txBody>
                    <a:bodyPr/>
                    <a:lstStyle/>
                    <a:p>
                      <a:r>
                        <a:rPr lang="en-US" sz="1400" b="1" dirty="0" smtClean="0">
                          <a:solidFill>
                            <a:srgbClr val="002060"/>
                          </a:solidFill>
                          <a:latin typeface="Consolas" panose="020B0609020204030204" pitchFamily="49" charset="0"/>
                        </a:rPr>
                        <a:t>&lt;form </a:t>
                      </a:r>
                      <a:r>
                        <a:rPr lang="en-US" sz="1400" b="1" i="1" dirty="0" smtClean="0">
                          <a:solidFill>
                            <a:srgbClr val="002060"/>
                          </a:solidFill>
                          <a:latin typeface="Consolas" panose="020B0609020204030204" pitchFamily="49" charset="0"/>
                        </a:rPr>
                        <a:t>class</a:t>
                      </a:r>
                      <a:r>
                        <a:rPr lang="en-US" sz="1400" b="1" dirty="0" smtClean="0">
                          <a:solidFill>
                            <a:srgbClr val="002060"/>
                          </a:solidFill>
                          <a:latin typeface="Consolas" panose="020B0609020204030204" pitchFamily="49" charset="0"/>
                        </a:rPr>
                        <a:t>="w3-container"&gt;</a:t>
                      </a:r>
                      <a:endParaRPr lang="vi-VN" sz="1400" b="1" dirty="0" smtClean="0">
                        <a:solidFill>
                          <a:srgbClr val="002060"/>
                        </a:solidFill>
                        <a:latin typeface="Consolas" panose="020B0609020204030204" pitchFamily="49" charset="0"/>
                      </a:endParaRPr>
                    </a:p>
                    <a:p>
                      <a:r>
                        <a:rPr lang="en-US" sz="1400" b="1" dirty="0" smtClean="0">
                          <a:solidFill>
                            <a:srgbClr val="002060"/>
                          </a:solidFill>
                          <a:latin typeface="Consolas" panose="020B0609020204030204" pitchFamily="49" charset="0"/>
                        </a:rPr>
                        <a:t>    &lt;label&gt;First Name&lt;/label&gt;</a:t>
                      </a:r>
                      <a:endParaRPr lang="vi-VN" sz="1400" b="1" dirty="0" smtClean="0">
                        <a:solidFill>
                          <a:srgbClr val="002060"/>
                        </a:solidFill>
                        <a:latin typeface="Consolas" panose="020B0609020204030204" pitchFamily="49" charset="0"/>
                      </a:endParaRPr>
                    </a:p>
                    <a:p>
                      <a:r>
                        <a:rPr lang="en-US" sz="1400" b="1" dirty="0" smtClean="0">
                          <a:solidFill>
                            <a:srgbClr val="002060"/>
                          </a:solidFill>
                          <a:latin typeface="Consolas" panose="020B0609020204030204" pitchFamily="49" charset="0"/>
                        </a:rPr>
                        <a:t>    &lt;input </a:t>
                      </a:r>
                      <a:r>
                        <a:rPr lang="en-US" sz="1400" b="1" i="1" dirty="0" smtClean="0">
                          <a:solidFill>
                            <a:srgbClr val="002060"/>
                          </a:solidFill>
                          <a:latin typeface="Consolas" panose="020B0609020204030204" pitchFamily="49" charset="0"/>
                        </a:rPr>
                        <a:t>class</a:t>
                      </a:r>
                      <a:r>
                        <a:rPr lang="en-US" sz="1400" b="1" dirty="0" smtClean="0">
                          <a:solidFill>
                            <a:srgbClr val="002060"/>
                          </a:solidFill>
                          <a:latin typeface="Consolas" panose="020B0609020204030204" pitchFamily="49" charset="0"/>
                        </a:rPr>
                        <a:t>="w3-input w3-border" </a:t>
                      </a:r>
                      <a:r>
                        <a:rPr lang="en-US" sz="1400" b="1" i="1" dirty="0" smtClean="0">
                          <a:solidFill>
                            <a:srgbClr val="002060"/>
                          </a:solidFill>
                          <a:latin typeface="Consolas" panose="020B0609020204030204" pitchFamily="49" charset="0"/>
                        </a:rPr>
                        <a:t>type</a:t>
                      </a:r>
                      <a:r>
                        <a:rPr lang="en-US" sz="1400" b="1" dirty="0" smtClean="0">
                          <a:solidFill>
                            <a:srgbClr val="002060"/>
                          </a:solidFill>
                          <a:latin typeface="Consolas" panose="020B0609020204030204" pitchFamily="49" charset="0"/>
                        </a:rPr>
                        <a:t>="text"&gt;</a:t>
                      </a:r>
                      <a:endParaRPr lang="vi-VN" sz="1400" b="1" dirty="0" smtClean="0">
                        <a:solidFill>
                          <a:srgbClr val="002060"/>
                        </a:solidFill>
                        <a:latin typeface="Consolas" panose="020B0609020204030204" pitchFamily="49" charset="0"/>
                      </a:endParaRPr>
                    </a:p>
                    <a:p>
                      <a:r>
                        <a:rPr lang="en-US" sz="1400" b="1" dirty="0" smtClean="0">
                          <a:solidFill>
                            <a:srgbClr val="002060"/>
                          </a:solidFill>
                          <a:latin typeface="Consolas" panose="020B0609020204030204" pitchFamily="49" charset="0"/>
                        </a:rPr>
                        <a:t>    &lt;label&gt;Last Name&lt;/label&gt;</a:t>
                      </a:r>
                      <a:endParaRPr lang="vi-VN" sz="1400" b="1" dirty="0" smtClean="0">
                        <a:solidFill>
                          <a:srgbClr val="002060"/>
                        </a:solidFill>
                        <a:latin typeface="Consolas" panose="020B0609020204030204" pitchFamily="49" charset="0"/>
                      </a:endParaRPr>
                    </a:p>
                    <a:p>
                      <a:r>
                        <a:rPr lang="en-US" sz="1400" b="1" dirty="0" smtClean="0">
                          <a:solidFill>
                            <a:srgbClr val="002060"/>
                          </a:solidFill>
                          <a:latin typeface="Consolas" panose="020B0609020204030204" pitchFamily="49" charset="0"/>
                        </a:rPr>
                        <a:t>    &lt;input </a:t>
                      </a:r>
                      <a:r>
                        <a:rPr lang="en-US" sz="1400" b="1" i="1" dirty="0" smtClean="0">
                          <a:solidFill>
                            <a:srgbClr val="002060"/>
                          </a:solidFill>
                          <a:latin typeface="Consolas" panose="020B0609020204030204" pitchFamily="49" charset="0"/>
                        </a:rPr>
                        <a:t>class</a:t>
                      </a:r>
                      <a:r>
                        <a:rPr lang="en-US" sz="1400" b="1" dirty="0" smtClean="0">
                          <a:solidFill>
                            <a:srgbClr val="002060"/>
                          </a:solidFill>
                          <a:latin typeface="Consolas" panose="020B0609020204030204" pitchFamily="49" charset="0"/>
                        </a:rPr>
                        <a:t>="w3-input w3-border" </a:t>
                      </a:r>
                      <a:r>
                        <a:rPr lang="en-US" sz="1400" b="1" i="1" dirty="0" smtClean="0">
                          <a:solidFill>
                            <a:srgbClr val="002060"/>
                          </a:solidFill>
                          <a:latin typeface="Consolas" panose="020B0609020204030204" pitchFamily="49" charset="0"/>
                        </a:rPr>
                        <a:t>type</a:t>
                      </a:r>
                      <a:r>
                        <a:rPr lang="en-US" sz="1400" b="1" dirty="0" smtClean="0">
                          <a:solidFill>
                            <a:srgbClr val="002060"/>
                          </a:solidFill>
                          <a:latin typeface="Consolas" panose="020B0609020204030204" pitchFamily="49" charset="0"/>
                        </a:rPr>
                        <a:t>="text"&gt;</a:t>
                      </a:r>
                      <a:endParaRPr lang="vi-VN" sz="1400" b="1" dirty="0" smtClean="0">
                        <a:solidFill>
                          <a:srgbClr val="002060"/>
                        </a:solidFill>
                        <a:latin typeface="Consolas" panose="020B0609020204030204" pitchFamily="49" charset="0"/>
                      </a:endParaRPr>
                    </a:p>
                    <a:p>
                      <a:r>
                        <a:rPr lang="en-US" sz="1400" b="1" dirty="0" smtClean="0">
                          <a:solidFill>
                            <a:srgbClr val="002060"/>
                          </a:solidFill>
                          <a:latin typeface="Consolas" panose="020B0609020204030204" pitchFamily="49" charset="0"/>
                        </a:rPr>
                        <a:t>    &lt;label&gt;Email&lt;/label&gt;</a:t>
                      </a:r>
                      <a:endParaRPr lang="vi-VN" sz="1400" b="1" dirty="0" smtClean="0">
                        <a:solidFill>
                          <a:srgbClr val="002060"/>
                        </a:solidFill>
                        <a:latin typeface="Consolas" panose="020B0609020204030204" pitchFamily="49" charset="0"/>
                      </a:endParaRPr>
                    </a:p>
                    <a:p>
                      <a:r>
                        <a:rPr lang="en-US" sz="1400" b="1" dirty="0" smtClean="0">
                          <a:solidFill>
                            <a:srgbClr val="002060"/>
                          </a:solidFill>
                          <a:latin typeface="Consolas" panose="020B0609020204030204" pitchFamily="49" charset="0"/>
                        </a:rPr>
                        <a:t>    &lt;input </a:t>
                      </a:r>
                      <a:r>
                        <a:rPr lang="en-US" sz="1400" b="1" i="1" dirty="0" smtClean="0">
                          <a:solidFill>
                            <a:srgbClr val="002060"/>
                          </a:solidFill>
                          <a:latin typeface="Consolas" panose="020B0609020204030204" pitchFamily="49" charset="0"/>
                        </a:rPr>
                        <a:t>class</a:t>
                      </a:r>
                      <a:r>
                        <a:rPr lang="en-US" sz="1400" b="1" dirty="0" smtClean="0">
                          <a:solidFill>
                            <a:srgbClr val="002060"/>
                          </a:solidFill>
                          <a:latin typeface="Consolas" panose="020B0609020204030204" pitchFamily="49" charset="0"/>
                        </a:rPr>
                        <a:t>="w3-input w3-border" </a:t>
                      </a:r>
                      <a:r>
                        <a:rPr lang="en-US" sz="1400" b="1" i="1" dirty="0" smtClean="0">
                          <a:solidFill>
                            <a:srgbClr val="002060"/>
                          </a:solidFill>
                          <a:latin typeface="Consolas" panose="020B0609020204030204" pitchFamily="49" charset="0"/>
                        </a:rPr>
                        <a:t>type</a:t>
                      </a:r>
                      <a:r>
                        <a:rPr lang="en-US" sz="1400" b="1" dirty="0" smtClean="0">
                          <a:solidFill>
                            <a:srgbClr val="002060"/>
                          </a:solidFill>
                          <a:latin typeface="Consolas" panose="020B0609020204030204" pitchFamily="49" charset="0"/>
                        </a:rPr>
                        <a:t>="text"&gt;</a:t>
                      </a:r>
                      <a:endParaRPr lang="vi-VN" sz="1400" b="1" dirty="0" smtClean="0">
                        <a:solidFill>
                          <a:srgbClr val="002060"/>
                        </a:solidFill>
                        <a:latin typeface="Consolas" panose="020B0609020204030204" pitchFamily="49" charset="0"/>
                      </a:endParaRPr>
                    </a:p>
                    <a:p>
                      <a:r>
                        <a:rPr lang="en-US" sz="1400" b="1" dirty="0" smtClean="0">
                          <a:solidFill>
                            <a:srgbClr val="002060"/>
                          </a:solidFill>
                          <a:latin typeface="Consolas" panose="020B0609020204030204" pitchFamily="49" charset="0"/>
                        </a:rPr>
                        <a:t>&lt;/form</a:t>
                      </a:r>
                      <a:endParaRPr lang="vi-VN" sz="1400" b="1" dirty="0">
                        <a:solidFill>
                          <a:srgbClr val="002060"/>
                        </a:solidFill>
                        <a:latin typeface="Consolas" panose="020B0609020204030204" pitchFamily="49" charset="0"/>
                      </a:endParaRPr>
                    </a:p>
                  </a:txBody>
                  <a:tcPr anchor="ctr">
                    <a:lnL w="12700" cmpd="sng">
                      <a:solidFill>
                        <a:srgbClr val="000000"/>
                      </a:solidFill>
                      <a:prstDash val="lgDash"/>
                    </a:lnL>
                    <a:lnR w="12700" cmpd="sng">
                      <a:solidFill>
                        <a:srgbClr val="000000"/>
                      </a:solidFill>
                      <a:prstDash val="lgDash"/>
                    </a:lnR>
                    <a:lnT w="12700" cmpd="sng">
                      <a:solidFill>
                        <a:srgbClr val="000000"/>
                      </a:solidFill>
                      <a:prstDash val="lgDash"/>
                    </a:lnT>
                    <a:lnB w="12700" cmpd="sng">
                      <a:solidFill>
                        <a:srgbClr val="000000"/>
                      </a:solidFill>
                      <a:prstDash val="lgDash"/>
                    </a:lnB>
                  </a:tcPr>
                </a:tc>
              </a:tr>
            </a:tbl>
          </a:graphicData>
        </a:graphic>
      </p:graphicFrame>
      <p:sp>
        <p:nvSpPr>
          <p:cNvPr id="37" name="Rectangle 36"/>
          <p:cNvSpPr/>
          <p:nvPr/>
        </p:nvSpPr>
        <p:spPr>
          <a:xfrm>
            <a:off x="1187623" y="4011910"/>
            <a:ext cx="6782753" cy="523220"/>
          </a:xfrm>
          <a:prstGeom prst="rect">
            <a:avLst/>
          </a:prstGeom>
        </p:spPr>
        <p:txBody>
          <a:bodyPr wrap="square">
            <a:spAutoFit/>
          </a:bodyPr>
          <a:lstStyle/>
          <a:p>
            <a:r>
              <a:rPr lang="en-US" dirty="0" err="1">
                <a:latin typeface="iCiel Cadena" panose="02000503000000020004" pitchFamily="2" charset="0"/>
              </a:rPr>
              <a:t>Ngoài</a:t>
            </a:r>
            <a:r>
              <a:rPr lang="en-US" dirty="0">
                <a:latin typeface="iCiel Cadena" panose="02000503000000020004" pitchFamily="2" charset="0"/>
              </a:rPr>
              <a:t> </a:t>
            </a:r>
            <a:r>
              <a:rPr lang="en-US" dirty="0" err="1">
                <a:latin typeface="iCiel Cadena" panose="02000503000000020004" pitchFamily="2" charset="0"/>
              </a:rPr>
              <a:t>ra</a:t>
            </a:r>
            <a:r>
              <a:rPr lang="en-US" dirty="0">
                <a:latin typeface="iCiel Cadena" panose="02000503000000020004" pitchFamily="2" charset="0"/>
              </a:rPr>
              <a:t>, input </a:t>
            </a:r>
            <a:r>
              <a:rPr lang="en-US" dirty="0" err="1">
                <a:latin typeface="iCiel Cadena" panose="02000503000000020004" pitchFamily="2" charset="0"/>
              </a:rPr>
              <a:t>còn</a:t>
            </a:r>
            <a:r>
              <a:rPr lang="en-US" dirty="0">
                <a:latin typeface="iCiel Cadena" panose="02000503000000020004" pitchFamily="2" charset="0"/>
              </a:rPr>
              <a:t> </a:t>
            </a:r>
            <a:r>
              <a:rPr lang="en-US" dirty="0" err="1">
                <a:latin typeface="iCiel Cadena" panose="02000503000000020004" pitchFamily="2" charset="0"/>
              </a:rPr>
              <a:t>có</a:t>
            </a:r>
            <a:r>
              <a:rPr lang="en-US" dirty="0">
                <a:latin typeface="iCiel Cadena" panose="02000503000000020004" pitchFamily="2" charset="0"/>
              </a:rPr>
              <a:t> </a:t>
            </a:r>
            <a:r>
              <a:rPr lang="en-US" dirty="0" err="1">
                <a:latin typeface="iCiel Cadena" panose="02000503000000020004" pitchFamily="2" charset="0"/>
              </a:rPr>
              <a:t>thể</a:t>
            </a:r>
            <a:r>
              <a:rPr lang="en-US" dirty="0">
                <a:latin typeface="iCiel Cadena" panose="02000503000000020004" pitchFamily="2" charset="0"/>
              </a:rPr>
              <a:t> </a:t>
            </a:r>
            <a:r>
              <a:rPr lang="en-US" dirty="0" err="1">
                <a:latin typeface="iCiel Cadena" panose="02000503000000020004" pitchFamily="2" charset="0"/>
              </a:rPr>
              <a:t>có</a:t>
            </a:r>
            <a:r>
              <a:rPr lang="en-US" dirty="0">
                <a:latin typeface="iCiel Cadena" panose="02000503000000020004" pitchFamily="2" charset="0"/>
              </a:rPr>
              <a:t> </a:t>
            </a:r>
            <a:r>
              <a:rPr lang="en-US" dirty="0" err="1">
                <a:latin typeface="iCiel Cadena" panose="02000503000000020004" pitchFamily="2" charset="0"/>
              </a:rPr>
              <a:t>dạng</a:t>
            </a:r>
            <a:r>
              <a:rPr lang="en-US" dirty="0">
                <a:latin typeface="iCiel Cadena" panose="02000503000000020004" pitchFamily="2" charset="0"/>
              </a:rPr>
              <a:t> checkboxes </a:t>
            </a:r>
            <a:r>
              <a:rPr lang="en-US" dirty="0" err="1">
                <a:latin typeface="iCiel Cadena" panose="02000503000000020004" pitchFamily="2" charset="0"/>
              </a:rPr>
              <a:t>và</a:t>
            </a:r>
            <a:r>
              <a:rPr lang="en-US" dirty="0">
                <a:latin typeface="iCiel Cadena" panose="02000503000000020004" pitchFamily="2" charset="0"/>
              </a:rPr>
              <a:t> radio </a:t>
            </a:r>
            <a:r>
              <a:rPr lang="en-US" dirty="0" smtClean="0">
                <a:latin typeface="iCiel Cadena" panose="02000503000000020004" pitchFamily="2" charset="0"/>
              </a:rPr>
              <a:t>buttons </a:t>
            </a:r>
            <a:r>
              <a:rPr lang="en-US" dirty="0" err="1" smtClean="0">
                <a:latin typeface="iCiel Cadena" panose="02000503000000020004" pitchFamily="2" charset="0"/>
              </a:rPr>
              <a:t>và</a:t>
            </a:r>
            <a:r>
              <a:rPr lang="en-US" dirty="0" smtClean="0">
                <a:latin typeface="iCiel Cadena" panose="02000503000000020004" pitchFamily="2" charset="0"/>
              </a:rPr>
              <a:t> </a:t>
            </a:r>
            <a:r>
              <a:rPr lang="en-US" dirty="0" err="1" smtClean="0">
                <a:latin typeface="iCiel Cadena" panose="02000503000000020004" pitchFamily="2" charset="0"/>
              </a:rPr>
              <a:t>một</a:t>
            </a:r>
            <a:r>
              <a:rPr lang="en-US" dirty="0" smtClean="0">
                <a:latin typeface="iCiel Cadena" panose="02000503000000020004" pitchFamily="2" charset="0"/>
              </a:rPr>
              <a:t> </a:t>
            </a:r>
            <a:r>
              <a:rPr lang="en-US" dirty="0" err="1" smtClean="0">
                <a:latin typeface="iCiel Cadena" panose="02000503000000020004" pitchFamily="2" charset="0"/>
              </a:rPr>
              <a:t>số</a:t>
            </a:r>
            <a:r>
              <a:rPr lang="en-US" dirty="0" smtClean="0">
                <a:latin typeface="iCiel Cadena" panose="02000503000000020004" pitchFamily="2" charset="0"/>
              </a:rPr>
              <a:t> </a:t>
            </a:r>
            <a:r>
              <a:rPr lang="en-US" dirty="0" err="1" smtClean="0">
                <a:latin typeface="iCiel Cadena" panose="02000503000000020004" pitchFamily="2" charset="0"/>
              </a:rPr>
              <a:t>lớp</a:t>
            </a:r>
            <a:r>
              <a:rPr lang="en-US" dirty="0" smtClean="0">
                <a:latin typeface="iCiel Cadena" panose="02000503000000020004" pitchFamily="2" charset="0"/>
              </a:rPr>
              <a:t> </a:t>
            </a:r>
            <a:r>
              <a:rPr lang="en-US" dirty="0" err="1" smtClean="0">
                <a:latin typeface="iCiel Cadena" panose="02000503000000020004" pitchFamily="2" charset="0"/>
              </a:rPr>
              <a:t>khác</a:t>
            </a:r>
            <a:r>
              <a:rPr lang="en-US" dirty="0" smtClean="0">
                <a:latin typeface="iCiel Cadena" panose="02000503000000020004" pitchFamily="2" charset="0"/>
              </a:rPr>
              <a:t> </a:t>
            </a:r>
            <a:r>
              <a:rPr lang="en-US" dirty="0" err="1" smtClean="0">
                <a:latin typeface="iCiel Cadena" panose="02000503000000020004" pitchFamily="2" charset="0"/>
              </a:rPr>
              <a:t>để</a:t>
            </a:r>
            <a:r>
              <a:rPr lang="en-US" dirty="0" smtClean="0">
                <a:latin typeface="iCiel Cadena" panose="02000503000000020004" pitchFamily="2" charset="0"/>
              </a:rPr>
              <a:t> </a:t>
            </a:r>
            <a:r>
              <a:rPr lang="en-US" dirty="0" err="1" smtClean="0">
                <a:latin typeface="iCiel Cadena" panose="02000503000000020004" pitchFamily="2" charset="0"/>
              </a:rPr>
              <a:t>định</a:t>
            </a:r>
            <a:r>
              <a:rPr lang="en-US" dirty="0" smtClean="0">
                <a:latin typeface="iCiel Cadena" panose="02000503000000020004" pitchFamily="2" charset="0"/>
              </a:rPr>
              <a:t> </a:t>
            </a:r>
            <a:r>
              <a:rPr lang="en-US" dirty="0" err="1" smtClean="0">
                <a:latin typeface="iCiel Cadena" panose="02000503000000020004" pitchFamily="2" charset="0"/>
              </a:rPr>
              <a:t>dạng</a:t>
            </a:r>
            <a:r>
              <a:rPr lang="en-US" dirty="0" smtClean="0">
                <a:latin typeface="iCiel Cadena" panose="02000503000000020004" pitchFamily="2" charset="0"/>
              </a:rPr>
              <a:t> form </a:t>
            </a:r>
            <a:r>
              <a:rPr lang="en-US" dirty="0" err="1" smtClean="0">
                <a:latin typeface="iCiel Cadena" panose="02000503000000020004" pitchFamily="2" charset="0"/>
              </a:rPr>
              <a:t>bắt</a:t>
            </a:r>
            <a:r>
              <a:rPr lang="en-US" dirty="0" smtClean="0">
                <a:latin typeface="iCiel Cadena" panose="02000503000000020004" pitchFamily="2" charset="0"/>
              </a:rPr>
              <a:t> </a:t>
            </a:r>
            <a:r>
              <a:rPr lang="en-US" dirty="0" err="1" smtClean="0">
                <a:latin typeface="iCiel Cadena" panose="02000503000000020004" pitchFamily="2" charset="0"/>
              </a:rPr>
              <a:t>mắt</a:t>
            </a:r>
            <a:r>
              <a:rPr lang="en-US" dirty="0" smtClean="0">
                <a:latin typeface="iCiel Cadena" panose="02000503000000020004" pitchFamily="2" charset="0"/>
              </a:rPr>
              <a:t> </a:t>
            </a:r>
            <a:r>
              <a:rPr lang="en-US" dirty="0" err="1" smtClean="0">
                <a:latin typeface="iCiel Cadena" panose="02000503000000020004" pitchFamily="2" charset="0"/>
              </a:rPr>
              <a:t>hơn</a:t>
            </a:r>
            <a:r>
              <a:rPr lang="en-US" dirty="0" smtClean="0">
                <a:latin typeface="iCiel Cadena" panose="02000503000000020004" pitchFamily="2" charset="0"/>
              </a:rPr>
              <a:t>.</a:t>
            </a:r>
            <a:endParaRPr lang="vi-VN" dirty="0">
              <a:latin typeface="iCiel Cadena" panose="02000503000000020004" pitchFamily="2" charset="0"/>
            </a:endParaRPr>
          </a:p>
        </p:txBody>
      </p:sp>
      <p:sp>
        <p:nvSpPr>
          <p:cNvPr id="5120" name="Rectangle 5119"/>
          <p:cNvSpPr/>
          <p:nvPr/>
        </p:nvSpPr>
        <p:spPr>
          <a:xfrm>
            <a:off x="6156176" y="1995686"/>
            <a:ext cx="2275543" cy="18259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4035661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8969" y="481802"/>
            <a:ext cx="3122971" cy="461665"/>
          </a:xfrm>
          <a:prstGeom prst="rect">
            <a:avLst/>
          </a:prstGeom>
          <a:noFill/>
        </p:spPr>
        <p:txBody>
          <a:bodyPr wrap="none" rtlCol="0" anchor="ctr">
            <a:spAutoFit/>
          </a:bodyPr>
          <a:lstStyle/>
          <a:p>
            <a:r>
              <a:rPr lang="en-US" sz="2400" dirty="0" smtClean="0">
                <a:latin typeface="iCiel Cadena" panose="02000503000000020004" pitchFamily="2" charset="0"/>
              </a:rPr>
              <a:t>2.4. </a:t>
            </a:r>
            <a:r>
              <a:rPr lang="en-US" sz="2400" dirty="0" err="1" smtClean="0">
                <a:latin typeface="iCiel Cadena" panose="02000503000000020004" pitchFamily="2" charset="0"/>
              </a:rPr>
              <a:t>Giới</a:t>
            </a:r>
            <a:r>
              <a:rPr lang="en-US" sz="2400" dirty="0" smtClean="0">
                <a:latin typeface="iCiel Cadena" panose="02000503000000020004" pitchFamily="2" charset="0"/>
              </a:rPr>
              <a:t> </a:t>
            </a:r>
            <a:r>
              <a:rPr lang="en-US" sz="2400" dirty="0" err="1" smtClean="0">
                <a:latin typeface="iCiel Cadena" panose="02000503000000020004" pitchFamily="2" charset="0"/>
              </a:rPr>
              <a:t>thiệu</a:t>
            </a:r>
            <a:r>
              <a:rPr lang="en-US" sz="2400" dirty="0" smtClean="0">
                <a:latin typeface="iCiel Cadena" panose="02000503000000020004" pitchFamily="2" charset="0"/>
              </a:rPr>
              <a:t> </a:t>
            </a:r>
            <a:r>
              <a:rPr lang="en-US" sz="2400" dirty="0" err="1" smtClean="0">
                <a:latin typeface="iCiel Cadena" panose="02000503000000020004" pitchFamily="2" charset="0"/>
              </a:rPr>
              <a:t>về</a:t>
            </a:r>
            <a:r>
              <a:rPr lang="en-US" sz="2400" dirty="0" smtClean="0">
                <a:latin typeface="iCiel Cadena" panose="02000503000000020004" pitchFamily="2" charset="0"/>
              </a:rPr>
              <a:t> PHP</a:t>
            </a:r>
            <a:endParaRPr lang="vi-VN" sz="2400" dirty="0">
              <a:latin typeface="iCiel Cadena" panose="02000503000000020004" pitchFamily="2" charset="0"/>
            </a:endParaRPr>
          </a:p>
        </p:txBody>
      </p:sp>
      <p:grpSp>
        <p:nvGrpSpPr>
          <p:cNvPr id="5" name="Group 4"/>
          <p:cNvGrpSpPr/>
          <p:nvPr/>
        </p:nvGrpSpPr>
        <p:grpSpPr>
          <a:xfrm>
            <a:off x="1040369" y="1017357"/>
            <a:ext cx="7131433" cy="1507852"/>
            <a:chOff x="1054968" y="832691"/>
            <a:chExt cx="7131433" cy="1507852"/>
          </a:xfrm>
        </p:grpSpPr>
        <p:sp>
          <p:nvSpPr>
            <p:cNvPr id="6" name="Rectangle 5"/>
            <p:cNvSpPr/>
            <p:nvPr/>
          </p:nvSpPr>
          <p:spPr>
            <a:xfrm>
              <a:off x="1403648" y="1203010"/>
              <a:ext cx="6782753" cy="307777"/>
            </a:xfrm>
            <a:prstGeom prst="rect">
              <a:avLst/>
            </a:prstGeom>
          </p:spPr>
          <p:txBody>
            <a:bodyPr wrap="square">
              <a:spAutoFit/>
            </a:bodyPr>
            <a:lstStyle/>
            <a:p>
              <a:pPr algn="just"/>
              <a:endParaRPr lang="vi-VN" dirty="0">
                <a:latin typeface="iCiel Cadena" panose="02000503000000020004" pitchFamily="2" charset="0"/>
              </a:endParaRPr>
            </a:p>
          </p:txBody>
        </p:sp>
        <p:sp>
          <p:nvSpPr>
            <p:cNvPr id="7" name="TextBox 6"/>
            <p:cNvSpPr txBox="1"/>
            <p:nvPr/>
          </p:nvSpPr>
          <p:spPr>
            <a:xfrm>
              <a:off x="1054968" y="832691"/>
              <a:ext cx="3168352" cy="369332"/>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pPr marL="285750" indent="-285750">
                <a:buFont typeface="Wingdings" panose="05000000000000000000" pitchFamily="2" charset="2"/>
                <a:buChar char="q"/>
              </a:pPr>
              <a:r>
                <a:rPr lang="en-US" sz="1800" dirty="0" err="1" smtClean="0">
                  <a:latin typeface="iCiel Cadena" panose="02000503000000020004" pitchFamily="2" charset="0"/>
                </a:rPr>
                <a:t>Khái</a:t>
              </a:r>
              <a:r>
                <a:rPr lang="en-US" sz="1800" dirty="0" smtClean="0">
                  <a:latin typeface="iCiel Cadena" panose="02000503000000020004" pitchFamily="2" charset="0"/>
                </a:rPr>
                <a:t> </a:t>
              </a:r>
              <a:r>
                <a:rPr lang="en-US" sz="1800" dirty="0" err="1" smtClean="0">
                  <a:latin typeface="iCiel Cadena" panose="02000503000000020004" pitchFamily="2" charset="0"/>
                </a:rPr>
                <a:t>niệm</a:t>
              </a:r>
              <a:endParaRPr lang="vi-VN" sz="1800" dirty="0">
                <a:latin typeface="iCiel Cadena" panose="02000503000000020004" pitchFamily="2" charset="0"/>
              </a:endParaRPr>
            </a:p>
          </p:txBody>
        </p:sp>
        <p:sp>
          <p:nvSpPr>
            <p:cNvPr id="8" name="TextBox 7"/>
            <p:cNvSpPr txBox="1"/>
            <p:nvPr/>
          </p:nvSpPr>
          <p:spPr>
            <a:xfrm>
              <a:off x="1054968" y="1971211"/>
              <a:ext cx="3445024" cy="369332"/>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pPr marL="342900" indent="-342900">
                <a:buFont typeface="Wingdings" panose="05000000000000000000" pitchFamily="2" charset="2"/>
                <a:buChar char="q"/>
              </a:pPr>
              <a:r>
                <a:rPr lang="en-US" sz="1800" dirty="0" err="1" smtClean="0">
                  <a:latin typeface="iCiel Cadena" panose="02000503000000020004" pitchFamily="2" charset="0"/>
                </a:rPr>
                <a:t>Cách</a:t>
              </a:r>
              <a:r>
                <a:rPr lang="en-US" sz="1800" dirty="0" smtClean="0">
                  <a:latin typeface="iCiel Cadena" panose="02000503000000020004" pitchFamily="2" charset="0"/>
                </a:rPr>
                <a:t> </a:t>
              </a:r>
              <a:r>
                <a:rPr lang="en-US" sz="1800" dirty="0" err="1" smtClean="0">
                  <a:latin typeface="iCiel Cadena" panose="02000503000000020004" pitchFamily="2" charset="0"/>
                </a:rPr>
                <a:t>kết</a:t>
              </a:r>
              <a:r>
                <a:rPr lang="en-US" sz="1800" dirty="0" smtClean="0">
                  <a:latin typeface="iCiel Cadena" panose="02000503000000020004" pitchFamily="2" charset="0"/>
                </a:rPr>
                <a:t> </a:t>
              </a:r>
              <a:r>
                <a:rPr lang="en-US" sz="1800" dirty="0" err="1" smtClean="0">
                  <a:latin typeface="iCiel Cadena" panose="02000503000000020004" pitchFamily="2" charset="0"/>
                </a:rPr>
                <a:t>nối</a:t>
              </a:r>
              <a:r>
                <a:rPr lang="en-US" sz="1800" dirty="0" smtClean="0">
                  <a:latin typeface="iCiel Cadena" panose="02000503000000020004" pitchFamily="2" charset="0"/>
                </a:rPr>
                <a:t> </a:t>
              </a:r>
              <a:r>
                <a:rPr lang="en-US" sz="1800" dirty="0" err="1" smtClean="0">
                  <a:latin typeface="iCiel Cadena" panose="02000503000000020004" pitchFamily="2" charset="0"/>
                </a:rPr>
                <a:t>với</a:t>
              </a:r>
              <a:r>
                <a:rPr lang="en-US" sz="1800" dirty="0" smtClean="0">
                  <a:latin typeface="iCiel Cadena" panose="02000503000000020004" pitchFamily="2" charset="0"/>
                </a:rPr>
                <a:t> </a:t>
              </a:r>
              <a:r>
                <a:rPr lang="en-US" sz="1800" dirty="0" err="1" smtClean="0">
                  <a:latin typeface="iCiel Cadena" panose="02000503000000020004" pitchFamily="2" charset="0"/>
                </a:rPr>
                <a:t>cơ</a:t>
              </a:r>
              <a:r>
                <a:rPr lang="en-US" sz="1800" dirty="0" smtClean="0">
                  <a:latin typeface="iCiel Cadena" panose="02000503000000020004" pitchFamily="2" charset="0"/>
                </a:rPr>
                <a:t> </a:t>
              </a:r>
              <a:r>
                <a:rPr lang="en-US" sz="1800" dirty="0" err="1" smtClean="0">
                  <a:latin typeface="iCiel Cadena" panose="02000503000000020004" pitchFamily="2" charset="0"/>
                </a:rPr>
                <a:t>sở</a:t>
              </a:r>
              <a:r>
                <a:rPr lang="en-US" sz="1800" dirty="0" smtClean="0">
                  <a:latin typeface="iCiel Cadena" panose="02000503000000020004" pitchFamily="2" charset="0"/>
                </a:rPr>
                <a:t> </a:t>
              </a:r>
              <a:r>
                <a:rPr lang="en-US" sz="1800" dirty="0" err="1" smtClean="0">
                  <a:latin typeface="iCiel Cadena" panose="02000503000000020004" pitchFamily="2" charset="0"/>
                </a:rPr>
                <a:t>dữ</a:t>
              </a:r>
              <a:r>
                <a:rPr lang="en-US" sz="1800" dirty="0" smtClean="0">
                  <a:latin typeface="iCiel Cadena" panose="02000503000000020004" pitchFamily="2" charset="0"/>
                </a:rPr>
                <a:t> </a:t>
              </a:r>
              <a:r>
                <a:rPr lang="en-US" sz="1800" dirty="0" err="1" smtClean="0">
                  <a:latin typeface="iCiel Cadena" panose="02000503000000020004" pitchFamily="2" charset="0"/>
                </a:rPr>
                <a:t>liệu</a:t>
              </a:r>
              <a:endParaRPr lang="vi-VN" sz="1800" dirty="0">
                <a:latin typeface="iCiel Cadena" panose="02000503000000020004" pitchFamily="2" charset="0"/>
              </a:endParaRPr>
            </a:p>
          </p:txBody>
        </p:sp>
      </p:grpSp>
      <p:sp>
        <p:nvSpPr>
          <p:cNvPr id="15" name="Rectangle 14"/>
          <p:cNvSpPr/>
          <p:nvPr/>
        </p:nvSpPr>
        <p:spPr>
          <a:xfrm>
            <a:off x="1385926" y="1394521"/>
            <a:ext cx="6858482" cy="738664"/>
          </a:xfrm>
          <a:prstGeom prst="rect">
            <a:avLst/>
          </a:prstGeom>
        </p:spPr>
        <p:txBody>
          <a:bodyPr wrap="square">
            <a:spAutoFit/>
          </a:bodyPr>
          <a:lstStyle/>
          <a:p>
            <a:pPr algn="just"/>
            <a:r>
              <a:rPr lang="en-US" b="1" dirty="0">
                <a:solidFill>
                  <a:srgbClr val="C00000"/>
                </a:solidFill>
                <a:latin typeface="iCiel Cadena" panose="02000503000000020004" pitchFamily="2" charset="0"/>
              </a:rPr>
              <a:t>PHP</a:t>
            </a:r>
            <a:r>
              <a:rPr lang="en-US" dirty="0">
                <a:latin typeface="iCiel Cadena" panose="02000503000000020004" pitchFamily="2" charset="0"/>
              </a:rPr>
              <a:t> </a:t>
            </a:r>
            <a:r>
              <a:rPr lang="en-US" dirty="0" err="1">
                <a:latin typeface="iCiel Cadena" panose="02000503000000020004" pitchFamily="2" charset="0"/>
              </a:rPr>
              <a:t>là</a:t>
            </a:r>
            <a:r>
              <a:rPr lang="en-US" dirty="0">
                <a:latin typeface="iCiel Cadena" panose="02000503000000020004" pitchFamily="2" charset="0"/>
              </a:rPr>
              <a:t> </a:t>
            </a:r>
            <a:r>
              <a:rPr lang="en-US" dirty="0" err="1">
                <a:latin typeface="iCiel Cadena" panose="02000503000000020004" pitchFamily="2" charset="0"/>
              </a:rPr>
              <a:t>một</a:t>
            </a:r>
            <a:r>
              <a:rPr lang="en-US" dirty="0">
                <a:latin typeface="iCiel Cadena" panose="02000503000000020004" pitchFamily="2" charset="0"/>
              </a:rPr>
              <a:t> </a:t>
            </a:r>
            <a:r>
              <a:rPr lang="en-US" dirty="0" err="1">
                <a:latin typeface="iCiel Cadena" panose="02000503000000020004" pitchFamily="2" charset="0"/>
              </a:rPr>
              <a:t>ngôn</a:t>
            </a:r>
            <a:r>
              <a:rPr lang="en-US" dirty="0">
                <a:latin typeface="iCiel Cadena" panose="02000503000000020004" pitchFamily="2" charset="0"/>
              </a:rPr>
              <a:t> </a:t>
            </a:r>
            <a:r>
              <a:rPr lang="en-US" dirty="0" err="1">
                <a:latin typeface="iCiel Cadena" panose="02000503000000020004" pitchFamily="2" charset="0"/>
              </a:rPr>
              <a:t>ngữ</a:t>
            </a:r>
            <a:r>
              <a:rPr lang="en-US" dirty="0">
                <a:latin typeface="iCiel Cadena" panose="02000503000000020004" pitchFamily="2" charset="0"/>
              </a:rPr>
              <a:t> </a:t>
            </a:r>
            <a:r>
              <a:rPr lang="en-US" dirty="0" err="1">
                <a:latin typeface="iCiel Cadena" panose="02000503000000020004" pitchFamily="2" charset="0"/>
              </a:rPr>
              <a:t>lập</a:t>
            </a:r>
            <a:r>
              <a:rPr lang="en-US" dirty="0">
                <a:latin typeface="iCiel Cadena" panose="02000503000000020004" pitchFamily="2" charset="0"/>
              </a:rPr>
              <a:t> </a:t>
            </a:r>
            <a:r>
              <a:rPr lang="en-US" dirty="0" err="1">
                <a:latin typeface="iCiel Cadena" panose="02000503000000020004" pitchFamily="2" charset="0"/>
              </a:rPr>
              <a:t>trình</a:t>
            </a:r>
            <a:r>
              <a:rPr lang="en-US" dirty="0">
                <a:latin typeface="iCiel Cadena" panose="02000503000000020004" pitchFamily="2" charset="0"/>
              </a:rPr>
              <a:t> </a:t>
            </a:r>
            <a:r>
              <a:rPr lang="en-US" dirty="0" err="1">
                <a:latin typeface="iCiel Cadena" panose="02000503000000020004" pitchFamily="2" charset="0"/>
              </a:rPr>
              <a:t>mã</a:t>
            </a:r>
            <a:r>
              <a:rPr lang="en-US" dirty="0">
                <a:latin typeface="iCiel Cadena" panose="02000503000000020004" pitchFamily="2" charset="0"/>
              </a:rPr>
              <a:t> </a:t>
            </a:r>
            <a:r>
              <a:rPr lang="en-US" dirty="0" err="1">
                <a:latin typeface="iCiel Cadena" panose="02000503000000020004" pitchFamily="2" charset="0"/>
              </a:rPr>
              <a:t>nguồn</a:t>
            </a:r>
            <a:r>
              <a:rPr lang="en-US" dirty="0">
                <a:latin typeface="iCiel Cadena" panose="02000503000000020004" pitchFamily="2" charset="0"/>
              </a:rPr>
              <a:t> </a:t>
            </a:r>
            <a:r>
              <a:rPr lang="en-US" dirty="0" err="1">
                <a:latin typeface="iCiel Cadena" panose="02000503000000020004" pitchFamily="2" charset="0"/>
              </a:rPr>
              <a:t>mở</a:t>
            </a:r>
            <a:r>
              <a:rPr lang="en-US" dirty="0">
                <a:latin typeface="iCiel Cadena" panose="02000503000000020004" pitchFamily="2" charset="0"/>
              </a:rPr>
              <a:t> </a:t>
            </a:r>
            <a:r>
              <a:rPr lang="en-US" dirty="0" err="1">
                <a:latin typeface="iCiel Cadena" panose="02000503000000020004" pitchFamily="2" charset="0"/>
              </a:rPr>
              <a:t>dùng</a:t>
            </a:r>
            <a:r>
              <a:rPr lang="en-US" dirty="0">
                <a:latin typeface="iCiel Cadena" panose="02000503000000020004" pitchFamily="2" charset="0"/>
              </a:rPr>
              <a:t> </a:t>
            </a:r>
            <a:r>
              <a:rPr lang="en-US" dirty="0" err="1">
                <a:latin typeface="iCiel Cadena" panose="02000503000000020004" pitchFamily="2" charset="0"/>
              </a:rPr>
              <a:t>cho</a:t>
            </a:r>
            <a:r>
              <a:rPr lang="en-US" dirty="0">
                <a:latin typeface="iCiel Cadena" panose="02000503000000020004" pitchFamily="2" charset="0"/>
              </a:rPr>
              <a:t> </a:t>
            </a:r>
            <a:r>
              <a:rPr lang="en-US" dirty="0" err="1">
                <a:latin typeface="iCiel Cadena" panose="02000503000000020004" pitchFamily="2" charset="0"/>
              </a:rPr>
              <a:t>phát</a:t>
            </a:r>
            <a:r>
              <a:rPr lang="en-US" dirty="0">
                <a:latin typeface="iCiel Cadena" panose="02000503000000020004" pitchFamily="2" charset="0"/>
              </a:rPr>
              <a:t> </a:t>
            </a:r>
            <a:r>
              <a:rPr lang="en-US" dirty="0" err="1">
                <a:latin typeface="iCiel Cadena" panose="02000503000000020004" pitchFamily="2" charset="0"/>
              </a:rPr>
              <a:t>triển</a:t>
            </a:r>
            <a:r>
              <a:rPr lang="en-US" dirty="0">
                <a:latin typeface="iCiel Cadena" panose="02000503000000020004" pitchFamily="2" charset="0"/>
              </a:rPr>
              <a:t> web, PHP </a:t>
            </a:r>
            <a:r>
              <a:rPr lang="en-US" dirty="0" err="1">
                <a:latin typeface="iCiel Cadena" panose="02000503000000020004" pitchFamily="2" charset="0"/>
              </a:rPr>
              <a:t>thường</a:t>
            </a:r>
            <a:r>
              <a:rPr lang="en-US" dirty="0">
                <a:latin typeface="iCiel Cadena" panose="02000503000000020004" pitchFamily="2" charset="0"/>
              </a:rPr>
              <a:t> </a:t>
            </a:r>
            <a:r>
              <a:rPr lang="en-US" dirty="0" err="1">
                <a:latin typeface="iCiel Cadena" panose="02000503000000020004" pitchFamily="2" charset="0"/>
              </a:rPr>
              <a:t>được</a:t>
            </a:r>
            <a:r>
              <a:rPr lang="en-US" dirty="0">
                <a:latin typeface="iCiel Cadena" panose="02000503000000020004" pitchFamily="2" charset="0"/>
              </a:rPr>
              <a:t> </a:t>
            </a:r>
            <a:r>
              <a:rPr lang="en-US" dirty="0" err="1">
                <a:latin typeface="iCiel Cadena" panose="02000503000000020004" pitchFamily="2" charset="0"/>
              </a:rPr>
              <a:t>nhúng</a:t>
            </a:r>
            <a:r>
              <a:rPr lang="en-US" dirty="0">
                <a:latin typeface="iCiel Cadena" panose="02000503000000020004" pitchFamily="2" charset="0"/>
              </a:rPr>
              <a:t> </a:t>
            </a:r>
            <a:r>
              <a:rPr lang="en-US" dirty="0" err="1">
                <a:latin typeface="iCiel Cadena" panose="02000503000000020004" pitchFamily="2" charset="0"/>
              </a:rPr>
              <a:t>trực</a:t>
            </a:r>
            <a:r>
              <a:rPr lang="en-US" dirty="0">
                <a:latin typeface="iCiel Cadena" panose="02000503000000020004" pitchFamily="2" charset="0"/>
              </a:rPr>
              <a:t> </a:t>
            </a:r>
            <a:r>
              <a:rPr lang="en-US" dirty="0" err="1">
                <a:latin typeface="iCiel Cadena" panose="02000503000000020004" pitchFamily="2" charset="0"/>
              </a:rPr>
              <a:t>tiếp</a:t>
            </a:r>
            <a:r>
              <a:rPr lang="en-US" dirty="0">
                <a:latin typeface="iCiel Cadena" panose="02000503000000020004" pitchFamily="2" charset="0"/>
              </a:rPr>
              <a:t> </a:t>
            </a:r>
            <a:r>
              <a:rPr lang="en-US" dirty="0" err="1">
                <a:latin typeface="iCiel Cadena" panose="02000503000000020004" pitchFamily="2" charset="0"/>
              </a:rPr>
              <a:t>vào</a:t>
            </a:r>
            <a:r>
              <a:rPr lang="en-US" dirty="0">
                <a:latin typeface="iCiel Cadena" panose="02000503000000020004" pitchFamily="2" charset="0"/>
              </a:rPr>
              <a:t> </a:t>
            </a:r>
            <a:r>
              <a:rPr lang="en-US" dirty="0" err="1">
                <a:latin typeface="iCiel Cadena" panose="02000503000000020004" pitchFamily="2" charset="0"/>
              </a:rPr>
              <a:t>mã</a:t>
            </a:r>
            <a:r>
              <a:rPr lang="en-US" dirty="0">
                <a:latin typeface="iCiel Cadena" panose="02000503000000020004" pitchFamily="2" charset="0"/>
              </a:rPr>
              <a:t> HTML </a:t>
            </a:r>
            <a:r>
              <a:rPr lang="en-US" dirty="0" err="1">
                <a:latin typeface="iCiel Cadena" panose="02000503000000020004" pitchFamily="2" charset="0"/>
              </a:rPr>
              <a:t>và</a:t>
            </a:r>
            <a:r>
              <a:rPr lang="en-US" dirty="0">
                <a:latin typeface="iCiel Cadena" panose="02000503000000020004" pitchFamily="2" charset="0"/>
              </a:rPr>
              <a:t> </a:t>
            </a:r>
            <a:r>
              <a:rPr lang="en-US" dirty="0" err="1">
                <a:latin typeface="iCiel Cadena" panose="02000503000000020004" pitchFamily="2" charset="0"/>
              </a:rPr>
              <a:t>chạy</a:t>
            </a:r>
            <a:r>
              <a:rPr lang="en-US" dirty="0">
                <a:latin typeface="iCiel Cadena" panose="02000503000000020004" pitchFamily="2" charset="0"/>
              </a:rPr>
              <a:t> </a:t>
            </a:r>
            <a:r>
              <a:rPr lang="en-US" dirty="0" err="1">
                <a:latin typeface="iCiel Cadena" panose="02000503000000020004" pitchFamily="2" charset="0"/>
              </a:rPr>
              <a:t>trên</a:t>
            </a:r>
            <a:r>
              <a:rPr lang="en-US" dirty="0">
                <a:latin typeface="iCiel Cadena" panose="02000503000000020004" pitchFamily="2" charset="0"/>
              </a:rPr>
              <a:t> </a:t>
            </a:r>
            <a:r>
              <a:rPr lang="en-US" dirty="0" err="1">
                <a:latin typeface="iCiel Cadena" panose="02000503000000020004" pitchFamily="2" charset="0"/>
              </a:rPr>
              <a:t>máy</a:t>
            </a:r>
            <a:r>
              <a:rPr lang="en-US" dirty="0">
                <a:latin typeface="iCiel Cadena" panose="02000503000000020004" pitchFamily="2" charset="0"/>
              </a:rPr>
              <a:t> </a:t>
            </a:r>
            <a:r>
              <a:rPr lang="en-US" dirty="0" err="1">
                <a:latin typeface="iCiel Cadena" panose="02000503000000020004" pitchFamily="2" charset="0"/>
              </a:rPr>
              <a:t>chủ</a:t>
            </a:r>
            <a:r>
              <a:rPr lang="en-US" dirty="0">
                <a:latin typeface="iCiel Cadena" panose="02000503000000020004" pitchFamily="2" charset="0"/>
              </a:rPr>
              <a:t> web. </a:t>
            </a:r>
            <a:r>
              <a:rPr lang="en-US" dirty="0" err="1">
                <a:latin typeface="iCiel Cadena" panose="02000503000000020004" pitchFamily="2" charset="0"/>
              </a:rPr>
              <a:t>Nó</a:t>
            </a:r>
            <a:r>
              <a:rPr lang="en-US" dirty="0">
                <a:latin typeface="iCiel Cadena" panose="02000503000000020004" pitchFamily="2" charset="0"/>
              </a:rPr>
              <a:t> </a:t>
            </a:r>
            <a:r>
              <a:rPr lang="en-US" dirty="0" err="1">
                <a:latin typeface="iCiel Cadena" panose="02000503000000020004" pitchFamily="2" charset="0"/>
              </a:rPr>
              <a:t>cung</a:t>
            </a:r>
            <a:r>
              <a:rPr lang="en-US" dirty="0">
                <a:latin typeface="iCiel Cadena" panose="02000503000000020004" pitchFamily="2" charset="0"/>
              </a:rPr>
              <a:t> </a:t>
            </a:r>
            <a:r>
              <a:rPr lang="en-US" dirty="0" err="1">
                <a:latin typeface="iCiel Cadena" panose="02000503000000020004" pitchFamily="2" charset="0"/>
              </a:rPr>
              <a:t>cấp</a:t>
            </a:r>
            <a:r>
              <a:rPr lang="en-US" dirty="0">
                <a:latin typeface="iCiel Cadena" panose="02000503000000020004" pitchFamily="2" charset="0"/>
              </a:rPr>
              <a:t> </a:t>
            </a:r>
            <a:r>
              <a:rPr lang="en-US" dirty="0" err="1">
                <a:latin typeface="iCiel Cadena" panose="02000503000000020004" pitchFamily="2" charset="0"/>
              </a:rPr>
              <a:t>khả</a:t>
            </a:r>
            <a:r>
              <a:rPr lang="en-US" dirty="0">
                <a:latin typeface="iCiel Cadena" panose="02000503000000020004" pitchFamily="2" charset="0"/>
              </a:rPr>
              <a:t> </a:t>
            </a:r>
            <a:r>
              <a:rPr lang="en-US" dirty="0" err="1">
                <a:latin typeface="iCiel Cadena" panose="02000503000000020004" pitchFamily="2" charset="0"/>
              </a:rPr>
              <a:t>năng</a:t>
            </a:r>
            <a:r>
              <a:rPr lang="en-US" dirty="0">
                <a:latin typeface="iCiel Cadena" panose="02000503000000020004" pitchFamily="2" charset="0"/>
              </a:rPr>
              <a:t> </a:t>
            </a:r>
            <a:r>
              <a:rPr lang="en-US" dirty="0" err="1">
                <a:latin typeface="iCiel Cadena" panose="02000503000000020004" pitchFamily="2" charset="0"/>
              </a:rPr>
              <a:t>tương</a:t>
            </a:r>
            <a:r>
              <a:rPr lang="en-US" dirty="0">
                <a:latin typeface="iCiel Cadena" panose="02000503000000020004" pitchFamily="2" charset="0"/>
              </a:rPr>
              <a:t> </a:t>
            </a:r>
            <a:r>
              <a:rPr lang="en-US" dirty="0" err="1">
                <a:latin typeface="iCiel Cadena" panose="02000503000000020004" pitchFamily="2" charset="0"/>
              </a:rPr>
              <a:t>tác</a:t>
            </a:r>
            <a:r>
              <a:rPr lang="en-US" dirty="0">
                <a:latin typeface="iCiel Cadena" panose="02000503000000020004" pitchFamily="2" charset="0"/>
              </a:rPr>
              <a:t> </a:t>
            </a:r>
            <a:r>
              <a:rPr lang="en-US" dirty="0" err="1">
                <a:latin typeface="iCiel Cadena" panose="02000503000000020004" pitchFamily="2" charset="0"/>
              </a:rPr>
              <a:t>với</a:t>
            </a:r>
            <a:r>
              <a:rPr lang="en-US" dirty="0">
                <a:latin typeface="iCiel Cadena" panose="02000503000000020004" pitchFamily="2" charset="0"/>
              </a:rPr>
              <a:t> </a:t>
            </a:r>
            <a:r>
              <a:rPr lang="en-US" dirty="0" err="1">
                <a:latin typeface="iCiel Cadena" panose="02000503000000020004" pitchFamily="2" charset="0"/>
              </a:rPr>
              <a:t>cơ</a:t>
            </a:r>
            <a:r>
              <a:rPr lang="en-US" dirty="0">
                <a:latin typeface="iCiel Cadena" panose="02000503000000020004" pitchFamily="2" charset="0"/>
              </a:rPr>
              <a:t> </a:t>
            </a:r>
            <a:r>
              <a:rPr lang="en-US" dirty="0" err="1">
                <a:latin typeface="iCiel Cadena" panose="02000503000000020004" pitchFamily="2" charset="0"/>
              </a:rPr>
              <a:t>sở</a:t>
            </a:r>
            <a:r>
              <a:rPr lang="en-US" dirty="0">
                <a:latin typeface="iCiel Cadena" panose="02000503000000020004" pitchFamily="2" charset="0"/>
              </a:rPr>
              <a:t> </a:t>
            </a:r>
            <a:r>
              <a:rPr lang="en-US" dirty="0" err="1">
                <a:latin typeface="iCiel Cadena" panose="02000503000000020004" pitchFamily="2" charset="0"/>
              </a:rPr>
              <a:t>dữ</a:t>
            </a:r>
            <a:r>
              <a:rPr lang="en-US" dirty="0">
                <a:latin typeface="iCiel Cadena" panose="02000503000000020004" pitchFamily="2" charset="0"/>
              </a:rPr>
              <a:t> </a:t>
            </a:r>
            <a:r>
              <a:rPr lang="en-US" dirty="0" err="1">
                <a:latin typeface="iCiel Cadena" panose="02000503000000020004" pitchFamily="2" charset="0"/>
              </a:rPr>
              <a:t>liệu</a:t>
            </a:r>
            <a:r>
              <a:rPr lang="en-US" dirty="0">
                <a:latin typeface="iCiel Cadena" panose="02000503000000020004" pitchFamily="2" charset="0"/>
              </a:rPr>
              <a:t>, </a:t>
            </a:r>
            <a:r>
              <a:rPr lang="en-US" dirty="0" err="1">
                <a:latin typeface="iCiel Cadena" panose="02000503000000020004" pitchFamily="2" charset="0"/>
              </a:rPr>
              <a:t>xử</a:t>
            </a:r>
            <a:r>
              <a:rPr lang="en-US" dirty="0">
                <a:latin typeface="iCiel Cadena" panose="02000503000000020004" pitchFamily="2" charset="0"/>
              </a:rPr>
              <a:t> </a:t>
            </a:r>
            <a:r>
              <a:rPr lang="en-US" dirty="0" err="1">
                <a:latin typeface="iCiel Cadena" panose="02000503000000020004" pitchFamily="2" charset="0"/>
              </a:rPr>
              <a:t>lý</a:t>
            </a:r>
            <a:r>
              <a:rPr lang="en-US" dirty="0">
                <a:latin typeface="iCiel Cadena" panose="02000503000000020004" pitchFamily="2" charset="0"/>
              </a:rPr>
              <a:t> </a:t>
            </a:r>
            <a:r>
              <a:rPr lang="en-US" dirty="0" err="1">
                <a:latin typeface="iCiel Cadena" panose="02000503000000020004" pitchFamily="2" charset="0"/>
              </a:rPr>
              <a:t>biểu</a:t>
            </a:r>
            <a:r>
              <a:rPr lang="en-US" dirty="0">
                <a:latin typeface="iCiel Cadena" panose="02000503000000020004" pitchFamily="2" charset="0"/>
              </a:rPr>
              <a:t> </a:t>
            </a:r>
            <a:r>
              <a:rPr lang="en-US" dirty="0" err="1" smtClean="0">
                <a:latin typeface="iCiel Cadena" panose="02000503000000020004" pitchFamily="2" charset="0"/>
              </a:rPr>
              <a:t>mẫu</a:t>
            </a:r>
            <a:r>
              <a:rPr lang="en-US" dirty="0" smtClean="0">
                <a:latin typeface="iCiel Cadena" panose="02000503000000020004" pitchFamily="2" charset="0"/>
              </a:rPr>
              <a:t> </a:t>
            </a:r>
            <a:r>
              <a:rPr lang="en-US" dirty="0" err="1">
                <a:latin typeface="iCiel Cadena" panose="02000503000000020004" pitchFamily="2" charset="0"/>
              </a:rPr>
              <a:t>và</a:t>
            </a:r>
            <a:r>
              <a:rPr lang="en-US" dirty="0">
                <a:latin typeface="iCiel Cadena" panose="02000503000000020004" pitchFamily="2" charset="0"/>
              </a:rPr>
              <a:t> </a:t>
            </a:r>
            <a:r>
              <a:rPr lang="en-US" dirty="0" err="1">
                <a:latin typeface="iCiel Cadena" panose="02000503000000020004" pitchFamily="2" charset="0"/>
              </a:rPr>
              <a:t>tạo</a:t>
            </a:r>
            <a:r>
              <a:rPr lang="en-US" dirty="0">
                <a:latin typeface="iCiel Cadena" panose="02000503000000020004" pitchFamily="2" charset="0"/>
              </a:rPr>
              <a:t> </a:t>
            </a:r>
            <a:r>
              <a:rPr lang="en-US" dirty="0" err="1">
                <a:latin typeface="iCiel Cadena" panose="02000503000000020004" pitchFamily="2" charset="0"/>
              </a:rPr>
              <a:t>nội</a:t>
            </a:r>
            <a:r>
              <a:rPr lang="en-US" dirty="0">
                <a:latin typeface="iCiel Cadena" panose="02000503000000020004" pitchFamily="2" charset="0"/>
              </a:rPr>
              <a:t> dung </a:t>
            </a:r>
            <a:r>
              <a:rPr lang="en-US" dirty="0" err="1">
                <a:latin typeface="iCiel Cadena" panose="02000503000000020004" pitchFamily="2" charset="0"/>
              </a:rPr>
              <a:t>động</a:t>
            </a:r>
            <a:r>
              <a:rPr lang="en-US" dirty="0">
                <a:latin typeface="iCiel Cadena" panose="02000503000000020004" pitchFamily="2" charset="0"/>
              </a:rPr>
              <a:t> </a:t>
            </a:r>
            <a:r>
              <a:rPr lang="en-US" dirty="0" err="1">
                <a:latin typeface="iCiel Cadena" panose="02000503000000020004" pitchFamily="2" charset="0"/>
              </a:rPr>
              <a:t>trên</a:t>
            </a:r>
            <a:r>
              <a:rPr lang="en-US" dirty="0">
                <a:latin typeface="iCiel Cadena" panose="02000503000000020004" pitchFamily="2" charset="0"/>
              </a:rPr>
              <a:t> </a:t>
            </a:r>
            <a:r>
              <a:rPr lang="en-US" dirty="0" err="1">
                <a:latin typeface="iCiel Cadena" panose="02000503000000020004" pitchFamily="2" charset="0"/>
              </a:rPr>
              <a:t>trang</a:t>
            </a:r>
            <a:r>
              <a:rPr lang="en-US" dirty="0">
                <a:latin typeface="iCiel Cadena" panose="02000503000000020004" pitchFamily="2" charset="0"/>
              </a:rPr>
              <a:t> </a:t>
            </a:r>
            <a:r>
              <a:rPr lang="en-US" dirty="0" smtClean="0">
                <a:latin typeface="iCiel Cadena" panose="02000503000000020004" pitchFamily="2" charset="0"/>
              </a:rPr>
              <a:t>web</a:t>
            </a:r>
            <a:endParaRPr lang="vi-VN" dirty="0">
              <a:latin typeface="iCiel Cadena" panose="02000503000000020004" pitchFamily="2" charset="0"/>
            </a:endParaRPr>
          </a:p>
        </p:txBody>
      </p:sp>
      <p:graphicFrame>
        <p:nvGraphicFramePr>
          <p:cNvPr id="16" name="Table 15"/>
          <p:cNvGraphicFramePr>
            <a:graphicFrameLocks noGrp="1"/>
          </p:cNvGraphicFramePr>
          <p:nvPr>
            <p:extLst>
              <p:ext uri="{D42A27DB-BD31-4B8C-83A1-F6EECF244321}">
                <p14:modId xmlns:p14="http://schemas.microsoft.com/office/powerpoint/2010/main" val="3459070249"/>
              </p:ext>
            </p:extLst>
          </p:nvPr>
        </p:nvGraphicFramePr>
        <p:xfrm>
          <a:off x="664777" y="2525209"/>
          <a:ext cx="5616624" cy="2240250"/>
        </p:xfrm>
        <a:graphic>
          <a:graphicData uri="http://schemas.openxmlformats.org/drawingml/2006/table">
            <a:tbl>
              <a:tblPr/>
              <a:tblGrid>
                <a:gridCol w="5616624"/>
              </a:tblGrid>
              <a:tr h="2240250">
                <a:tc>
                  <a:txBody>
                    <a:bodyPr/>
                    <a:lstStyle/>
                    <a:p>
                      <a:r>
                        <a:rPr lang="en-US" sz="1400" b="1" i="0" u="none" strike="noStrike" cap="none" dirty="0" smtClean="0">
                          <a:solidFill>
                            <a:srgbClr val="002060"/>
                          </a:solidFill>
                          <a:effectLst/>
                          <a:latin typeface="Consolas" panose="020B0609020204030204" pitchFamily="49" charset="0"/>
                          <a:ea typeface="+mn-ea"/>
                          <a:cs typeface="+mn-cs"/>
                          <a:sym typeface="Arial"/>
                        </a:rPr>
                        <a:t>&lt;?</a:t>
                      </a:r>
                      <a:r>
                        <a:rPr lang="en-US" sz="1400" b="1" i="0" u="none" strike="noStrike" cap="none" dirty="0" err="1" smtClean="0">
                          <a:solidFill>
                            <a:srgbClr val="002060"/>
                          </a:solidFill>
                          <a:effectLst/>
                          <a:latin typeface="Consolas" panose="020B0609020204030204" pitchFamily="49" charset="0"/>
                          <a:ea typeface="+mn-ea"/>
                          <a:cs typeface="+mn-cs"/>
                          <a:sym typeface="Arial"/>
                        </a:rPr>
                        <a:t>php</a:t>
                      </a:r>
                      <a:r>
                        <a:rPr lang="en-US" sz="1400" b="1" i="0" u="none" strike="noStrike" cap="none" dirty="0" smtClean="0">
                          <a:solidFill>
                            <a:srgbClr val="002060"/>
                          </a:solidFill>
                          <a:effectLst/>
                          <a:latin typeface="Consolas" panose="020B0609020204030204" pitchFamily="49" charset="0"/>
                          <a:ea typeface="+mn-ea"/>
                          <a:cs typeface="+mn-cs"/>
                          <a:sym typeface="Arial"/>
                        </a:rPr>
                        <a:t>	</a:t>
                      </a:r>
                      <a:br>
                        <a:rPr lang="en-US" sz="1400" b="1" i="0" u="none" strike="noStrike" cap="none" dirty="0" smtClean="0">
                          <a:solidFill>
                            <a:srgbClr val="002060"/>
                          </a:solidFill>
                          <a:effectLst/>
                          <a:latin typeface="Consolas" panose="020B0609020204030204" pitchFamily="49" charset="0"/>
                          <a:ea typeface="+mn-ea"/>
                          <a:cs typeface="+mn-cs"/>
                          <a:sym typeface="Arial"/>
                        </a:rPr>
                      </a:br>
                      <a:r>
                        <a:rPr lang="en-US" sz="1400" b="1" i="0" u="none" strike="noStrike" cap="none" dirty="0" smtClean="0">
                          <a:solidFill>
                            <a:srgbClr val="002060"/>
                          </a:solidFill>
                          <a:effectLst/>
                          <a:latin typeface="Consolas" panose="020B0609020204030204" pitchFamily="49" charset="0"/>
                          <a:ea typeface="+mn-ea"/>
                          <a:cs typeface="+mn-cs"/>
                          <a:sym typeface="Arial"/>
                        </a:rPr>
                        <a:t>$</a:t>
                      </a:r>
                      <a:r>
                        <a:rPr lang="en-US" sz="1400" b="1" i="0" u="none" strike="noStrike" cap="none" dirty="0" err="1" smtClean="0">
                          <a:solidFill>
                            <a:srgbClr val="002060"/>
                          </a:solidFill>
                          <a:effectLst/>
                          <a:latin typeface="Consolas" panose="020B0609020204030204" pitchFamily="49" charset="0"/>
                          <a:ea typeface="+mn-ea"/>
                          <a:cs typeface="+mn-cs"/>
                          <a:sym typeface="Arial"/>
                        </a:rPr>
                        <a:t>servername</a:t>
                      </a:r>
                      <a:r>
                        <a:rPr lang="en-US" sz="1400" b="1" i="0" u="none" strike="noStrike" cap="none" dirty="0" smtClean="0">
                          <a:solidFill>
                            <a:srgbClr val="002060"/>
                          </a:solidFill>
                          <a:effectLst/>
                          <a:latin typeface="Consolas" panose="020B0609020204030204" pitchFamily="49" charset="0"/>
                          <a:ea typeface="+mn-ea"/>
                          <a:cs typeface="+mn-cs"/>
                          <a:sym typeface="Arial"/>
                        </a:rPr>
                        <a:t> = "</a:t>
                      </a:r>
                      <a:r>
                        <a:rPr lang="en-US" sz="1400" b="1" i="0" u="none" strike="noStrike" cap="none" dirty="0" err="1" smtClean="0">
                          <a:solidFill>
                            <a:srgbClr val="002060"/>
                          </a:solidFill>
                          <a:effectLst/>
                          <a:latin typeface="Consolas" panose="020B0609020204030204" pitchFamily="49" charset="0"/>
                          <a:ea typeface="+mn-ea"/>
                          <a:cs typeface="+mn-cs"/>
                          <a:sym typeface="Arial"/>
                        </a:rPr>
                        <a:t>localhost</a:t>
                      </a:r>
                      <a:r>
                        <a:rPr lang="en-US" sz="1400" b="1" i="0" u="none" strike="noStrike" cap="none" dirty="0" smtClean="0">
                          <a:solidFill>
                            <a:srgbClr val="002060"/>
                          </a:solidFill>
                          <a:effectLst/>
                          <a:latin typeface="Consolas" panose="020B0609020204030204" pitchFamily="49" charset="0"/>
                          <a:ea typeface="+mn-ea"/>
                          <a:cs typeface="+mn-cs"/>
                          <a:sym typeface="Arial"/>
                        </a:rPr>
                        <a:t>";</a:t>
                      </a:r>
                      <a:br>
                        <a:rPr lang="en-US" sz="1400" b="1" i="0" u="none" strike="noStrike" cap="none" dirty="0" smtClean="0">
                          <a:solidFill>
                            <a:srgbClr val="002060"/>
                          </a:solidFill>
                          <a:effectLst/>
                          <a:latin typeface="Consolas" panose="020B0609020204030204" pitchFamily="49" charset="0"/>
                          <a:ea typeface="+mn-ea"/>
                          <a:cs typeface="+mn-cs"/>
                          <a:sym typeface="Arial"/>
                        </a:rPr>
                      </a:br>
                      <a:r>
                        <a:rPr lang="en-US" sz="1400" b="1" i="0" u="none" strike="noStrike" cap="none" dirty="0" smtClean="0">
                          <a:solidFill>
                            <a:srgbClr val="002060"/>
                          </a:solidFill>
                          <a:effectLst/>
                          <a:latin typeface="Consolas" panose="020B0609020204030204" pitchFamily="49" charset="0"/>
                          <a:ea typeface="+mn-ea"/>
                          <a:cs typeface="+mn-cs"/>
                          <a:sym typeface="Arial"/>
                        </a:rPr>
                        <a:t>$username = "username";</a:t>
                      </a:r>
                      <a:br>
                        <a:rPr lang="en-US" sz="1400" b="1" i="0" u="none" strike="noStrike" cap="none" dirty="0" smtClean="0">
                          <a:solidFill>
                            <a:srgbClr val="002060"/>
                          </a:solidFill>
                          <a:effectLst/>
                          <a:latin typeface="Consolas" panose="020B0609020204030204" pitchFamily="49" charset="0"/>
                          <a:ea typeface="+mn-ea"/>
                          <a:cs typeface="+mn-cs"/>
                          <a:sym typeface="Arial"/>
                        </a:rPr>
                      </a:br>
                      <a:r>
                        <a:rPr lang="en-US" sz="1400" b="1" i="0" u="none" strike="noStrike" cap="none" dirty="0" smtClean="0">
                          <a:solidFill>
                            <a:srgbClr val="002060"/>
                          </a:solidFill>
                          <a:effectLst/>
                          <a:latin typeface="Consolas" panose="020B0609020204030204" pitchFamily="49" charset="0"/>
                          <a:ea typeface="+mn-ea"/>
                          <a:cs typeface="+mn-cs"/>
                          <a:sym typeface="Arial"/>
                        </a:rPr>
                        <a:t>$password = "password";</a:t>
                      </a:r>
                      <a:br>
                        <a:rPr lang="en-US" sz="1400" b="1" i="0" u="none" strike="noStrike" cap="none" dirty="0" smtClean="0">
                          <a:solidFill>
                            <a:srgbClr val="002060"/>
                          </a:solidFill>
                          <a:effectLst/>
                          <a:latin typeface="Consolas" panose="020B0609020204030204" pitchFamily="49" charset="0"/>
                          <a:ea typeface="+mn-ea"/>
                          <a:cs typeface="+mn-cs"/>
                          <a:sym typeface="Arial"/>
                        </a:rPr>
                      </a:br>
                      <a:r>
                        <a:rPr lang="en-US" sz="1400" b="1" i="0" u="none" strike="noStrike" cap="none" dirty="0" smtClean="0">
                          <a:solidFill>
                            <a:srgbClr val="002060"/>
                          </a:solidFill>
                          <a:effectLst/>
                          <a:latin typeface="Consolas" panose="020B0609020204030204" pitchFamily="49" charset="0"/>
                          <a:ea typeface="+mn-ea"/>
                          <a:cs typeface="+mn-cs"/>
                          <a:sym typeface="Arial"/>
                        </a:rPr>
                        <a:t>$conn = new </a:t>
                      </a:r>
                      <a:r>
                        <a:rPr lang="en-US" sz="1400" b="1" i="0" u="none" strike="noStrike" cap="none" dirty="0" err="1" smtClean="0">
                          <a:solidFill>
                            <a:srgbClr val="002060"/>
                          </a:solidFill>
                          <a:effectLst/>
                          <a:latin typeface="Consolas" panose="020B0609020204030204" pitchFamily="49" charset="0"/>
                          <a:ea typeface="+mn-ea"/>
                          <a:cs typeface="+mn-cs"/>
                          <a:sym typeface="Arial"/>
                        </a:rPr>
                        <a:t>mysqli</a:t>
                      </a:r>
                      <a:r>
                        <a:rPr lang="en-US" sz="1400" b="1" i="0" u="none" strike="noStrike" cap="none" dirty="0" smtClean="0">
                          <a:solidFill>
                            <a:srgbClr val="002060"/>
                          </a:solidFill>
                          <a:effectLst/>
                          <a:latin typeface="Consolas" panose="020B0609020204030204" pitchFamily="49" charset="0"/>
                          <a:ea typeface="+mn-ea"/>
                          <a:cs typeface="+mn-cs"/>
                          <a:sym typeface="Arial"/>
                        </a:rPr>
                        <a:t>($</a:t>
                      </a:r>
                      <a:r>
                        <a:rPr lang="en-US" sz="1400" b="1" i="0" u="none" strike="noStrike" cap="none" dirty="0" err="1" smtClean="0">
                          <a:solidFill>
                            <a:srgbClr val="002060"/>
                          </a:solidFill>
                          <a:effectLst/>
                          <a:latin typeface="Consolas" panose="020B0609020204030204" pitchFamily="49" charset="0"/>
                          <a:ea typeface="+mn-ea"/>
                          <a:cs typeface="+mn-cs"/>
                          <a:sym typeface="Arial"/>
                        </a:rPr>
                        <a:t>servername</a:t>
                      </a:r>
                      <a:r>
                        <a:rPr lang="en-US" sz="1400" b="1" i="0" u="none" strike="noStrike" cap="none" dirty="0" smtClean="0">
                          <a:solidFill>
                            <a:srgbClr val="002060"/>
                          </a:solidFill>
                          <a:effectLst/>
                          <a:latin typeface="Consolas" panose="020B0609020204030204" pitchFamily="49" charset="0"/>
                          <a:ea typeface="+mn-ea"/>
                          <a:cs typeface="+mn-cs"/>
                          <a:sym typeface="Arial"/>
                        </a:rPr>
                        <a:t>, $username, $password);</a:t>
                      </a:r>
                      <a:br>
                        <a:rPr lang="en-US" sz="1400" b="1" i="0" u="none" strike="noStrike" cap="none" dirty="0" smtClean="0">
                          <a:solidFill>
                            <a:srgbClr val="002060"/>
                          </a:solidFill>
                          <a:effectLst/>
                          <a:latin typeface="Consolas" panose="020B0609020204030204" pitchFamily="49" charset="0"/>
                          <a:ea typeface="+mn-ea"/>
                          <a:cs typeface="+mn-cs"/>
                          <a:sym typeface="Arial"/>
                        </a:rPr>
                      </a:br>
                      <a:r>
                        <a:rPr lang="en-US" sz="1400" b="1" i="0" u="none" strike="noStrike" cap="none" dirty="0" smtClean="0">
                          <a:solidFill>
                            <a:srgbClr val="002060"/>
                          </a:solidFill>
                          <a:effectLst/>
                          <a:latin typeface="Consolas" panose="020B0609020204030204" pitchFamily="49" charset="0"/>
                          <a:ea typeface="+mn-ea"/>
                          <a:cs typeface="+mn-cs"/>
                          <a:sym typeface="Arial"/>
                        </a:rPr>
                        <a:t>if ($conn-&gt;</a:t>
                      </a:r>
                      <a:r>
                        <a:rPr lang="en-US" sz="1400" b="1" i="0" u="none" strike="noStrike" cap="none" dirty="0" err="1" smtClean="0">
                          <a:solidFill>
                            <a:srgbClr val="002060"/>
                          </a:solidFill>
                          <a:effectLst/>
                          <a:latin typeface="Consolas" panose="020B0609020204030204" pitchFamily="49" charset="0"/>
                          <a:ea typeface="+mn-ea"/>
                          <a:cs typeface="+mn-cs"/>
                          <a:sym typeface="Arial"/>
                        </a:rPr>
                        <a:t>connect_error</a:t>
                      </a:r>
                      <a:r>
                        <a:rPr lang="en-US" sz="1400" b="1" i="0" u="none" strike="noStrike" cap="none" dirty="0" smtClean="0">
                          <a:solidFill>
                            <a:srgbClr val="002060"/>
                          </a:solidFill>
                          <a:effectLst/>
                          <a:latin typeface="Consolas" panose="020B0609020204030204" pitchFamily="49" charset="0"/>
                          <a:ea typeface="+mn-ea"/>
                          <a:cs typeface="+mn-cs"/>
                          <a:sym typeface="Arial"/>
                        </a:rPr>
                        <a:t>) {</a:t>
                      </a:r>
                      <a:br>
                        <a:rPr lang="en-US" sz="1400" b="1" i="0" u="none" strike="noStrike" cap="none" dirty="0" smtClean="0">
                          <a:solidFill>
                            <a:srgbClr val="002060"/>
                          </a:solidFill>
                          <a:effectLst/>
                          <a:latin typeface="Consolas" panose="020B0609020204030204" pitchFamily="49" charset="0"/>
                          <a:ea typeface="+mn-ea"/>
                          <a:cs typeface="+mn-cs"/>
                          <a:sym typeface="Arial"/>
                        </a:rPr>
                      </a:br>
                      <a:r>
                        <a:rPr lang="en-US" sz="1400" b="1" i="0" u="none" strike="noStrike" cap="none" dirty="0" smtClean="0">
                          <a:solidFill>
                            <a:srgbClr val="002060"/>
                          </a:solidFill>
                          <a:effectLst/>
                          <a:latin typeface="Consolas" panose="020B0609020204030204" pitchFamily="49" charset="0"/>
                          <a:ea typeface="+mn-ea"/>
                          <a:cs typeface="+mn-cs"/>
                          <a:sym typeface="Arial"/>
                        </a:rPr>
                        <a:t>  die("Connection failed: " . $conn-&gt;</a:t>
                      </a:r>
                      <a:r>
                        <a:rPr lang="en-US" sz="1400" b="1" i="0" u="none" strike="noStrike" cap="none" dirty="0" err="1" smtClean="0">
                          <a:solidFill>
                            <a:srgbClr val="002060"/>
                          </a:solidFill>
                          <a:effectLst/>
                          <a:latin typeface="Consolas" panose="020B0609020204030204" pitchFamily="49" charset="0"/>
                          <a:ea typeface="+mn-ea"/>
                          <a:cs typeface="+mn-cs"/>
                          <a:sym typeface="Arial"/>
                        </a:rPr>
                        <a:t>connect_error</a:t>
                      </a:r>
                      <a:r>
                        <a:rPr lang="en-US" sz="1400" b="1" i="0" u="none" strike="noStrike" cap="none" dirty="0" smtClean="0">
                          <a:solidFill>
                            <a:srgbClr val="002060"/>
                          </a:solidFill>
                          <a:effectLst/>
                          <a:latin typeface="Consolas" panose="020B0609020204030204" pitchFamily="49" charset="0"/>
                          <a:ea typeface="+mn-ea"/>
                          <a:cs typeface="+mn-cs"/>
                          <a:sym typeface="Arial"/>
                        </a:rPr>
                        <a:t>);</a:t>
                      </a:r>
                      <a:br>
                        <a:rPr lang="en-US" sz="1400" b="1" i="0" u="none" strike="noStrike" cap="none" dirty="0" smtClean="0">
                          <a:solidFill>
                            <a:srgbClr val="002060"/>
                          </a:solidFill>
                          <a:effectLst/>
                          <a:latin typeface="Consolas" panose="020B0609020204030204" pitchFamily="49" charset="0"/>
                          <a:ea typeface="+mn-ea"/>
                          <a:cs typeface="+mn-cs"/>
                          <a:sym typeface="Arial"/>
                        </a:rPr>
                      </a:br>
                      <a:r>
                        <a:rPr lang="en-US" sz="1400" b="1" i="0" u="none" strike="noStrike" cap="none" dirty="0" smtClean="0">
                          <a:solidFill>
                            <a:srgbClr val="002060"/>
                          </a:solidFill>
                          <a:effectLst/>
                          <a:latin typeface="Consolas" panose="020B0609020204030204" pitchFamily="49" charset="0"/>
                          <a:ea typeface="+mn-ea"/>
                          <a:cs typeface="+mn-cs"/>
                          <a:sym typeface="Arial"/>
                        </a:rPr>
                        <a:t>}</a:t>
                      </a:r>
                      <a:br>
                        <a:rPr lang="en-US" sz="1400" b="1" i="0" u="none" strike="noStrike" cap="none" dirty="0" smtClean="0">
                          <a:solidFill>
                            <a:srgbClr val="002060"/>
                          </a:solidFill>
                          <a:effectLst/>
                          <a:latin typeface="Consolas" panose="020B0609020204030204" pitchFamily="49" charset="0"/>
                          <a:ea typeface="+mn-ea"/>
                          <a:cs typeface="+mn-cs"/>
                          <a:sym typeface="Arial"/>
                        </a:rPr>
                      </a:br>
                      <a:r>
                        <a:rPr lang="en-US" sz="1400" b="1" i="0" u="none" strike="noStrike" cap="none" dirty="0" smtClean="0">
                          <a:solidFill>
                            <a:srgbClr val="002060"/>
                          </a:solidFill>
                          <a:effectLst/>
                          <a:latin typeface="Consolas" panose="020B0609020204030204" pitchFamily="49" charset="0"/>
                          <a:ea typeface="+mn-ea"/>
                          <a:cs typeface="+mn-cs"/>
                          <a:sym typeface="Arial"/>
                        </a:rPr>
                        <a:t>echo "Connected successfully";</a:t>
                      </a:r>
                      <a:br>
                        <a:rPr lang="en-US" sz="1400" b="1" i="0" u="none" strike="noStrike" cap="none" dirty="0" smtClean="0">
                          <a:solidFill>
                            <a:srgbClr val="002060"/>
                          </a:solidFill>
                          <a:effectLst/>
                          <a:latin typeface="Consolas" panose="020B0609020204030204" pitchFamily="49" charset="0"/>
                          <a:ea typeface="+mn-ea"/>
                          <a:cs typeface="+mn-cs"/>
                          <a:sym typeface="Arial"/>
                        </a:rPr>
                      </a:br>
                      <a:r>
                        <a:rPr lang="en-US" sz="1400" b="1" i="0" u="none" strike="noStrike" cap="none" dirty="0" smtClean="0">
                          <a:solidFill>
                            <a:srgbClr val="002060"/>
                          </a:solidFill>
                          <a:effectLst/>
                          <a:latin typeface="Consolas" panose="020B0609020204030204" pitchFamily="49" charset="0"/>
                          <a:ea typeface="+mn-ea"/>
                          <a:cs typeface="+mn-cs"/>
                          <a:sym typeface="Arial"/>
                        </a:rPr>
                        <a:t>?&gt;</a:t>
                      </a:r>
                      <a:endParaRPr lang="vi-VN" sz="1400" b="1" i="0" u="none" strike="noStrike" cap="none" dirty="0">
                        <a:solidFill>
                          <a:srgbClr val="002060"/>
                        </a:solidFill>
                        <a:effectLst/>
                        <a:latin typeface="Consolas" panose="020B0609020204030204" pitchFamily="49" charset="0"/>
                        <a:ea typeface="+mn-ea"/>
                        <a:cs typeface="+mn-cs"/>
                        <a:sym typeface="Arial"/>
                      </a:endParaRPr>
                    </a:p>
                  </a:txBody>
                  <a:tcPr anchor="ctr">
                    <a:lnL w="12700" cmpd="sng">
                      <a:solidFill>
                        <a:srgbClr val="000000"/>
                      </a:solidFill>
                      <a:prstDash val="lgDash"/>
                    </a:lnL>
                    <a:lnR w="12700" cmpd="sng">
                      <a:solidFill>
                        <a:srgbClr val="000000"/>
                      </a:solidFill>
                      <a:prstDash val="lgDash"/>
                    </a:lnR>
                    <a:lnT w="12700" cmpd="sng">
                      <a:solidFill>
                        <a:srgbClr val="000000"/>
                      </a:solidFill>
                      <a:prstDash val="lgDash"/>
                    </a:lnT>
                    <a:lnB w="12700" cmpd="sng">
                      <a:solidFill>
                        <a:srgbClr val="000000"/>
                      </a:solidFill>
                      <a:prstDash val="lgDash"/>
                    </a:lnB>
                  </a:tcPr>
                </a:tc>
              </a:tr>
            </a:tbl>
          </a:graphicData>
        </a:graphic>
      </p:graphicFrame>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2160" y="3147814"/>
            <a:ext cx="2799563" cy="1995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98170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8969" y="481802"/>
            <a:ext cx="3501280" cy="461665"/>
          </a:xfrm>
          <a:prstGeom prst="rect">
            <a:avLst/>
          </a:prstGeom>
          <a:noFill/>
        </p:spPr>
        <p:txBody>
          <a:bodyPr wrap="none" rtlCol="0" anchor="ctr">
            <a:spAutoFit/>
          </a:bodyPr>
          <a:lstStyle/>
          <a:p>
            <a:r>
              <a:rPr lang="en-US" sz="2400" dirty="0" smtClean="0">
                <a:latin typeface="iCiel Cadena" panose="02000503000000020004" pitchFamily="2" charset="0"/>
              </a:rPr>
              <a:t>2.4. </a:t>
            </a:r>
            <a:r>
              <a:rPr lang="en-US" sz="2400" dirty="0" err="1" smtClean="0">
                <a:latin typeface="iCiel Cadena" panose="02000503000000020004" pitchFamily="2" charset="0"/>
              </a:rPr>
              <a:t>Giới</a:t>
            </a:r>
            <a:r>
              <a:rPr lang="en-US" sz="2400" dirty="0" smtClean="0">
                <a:latin typeface="iCiel Cadena" panose="02000503000000020004" pitchFamily="2" charset="0"/>
              </a:rPr>
              <a:t> </a:t>
            </a:r>
            <a:r>
              <a:rPr lang="en-US" sz="2400" dirty="0" err="1" smtClean="0">
                <a:latin typeface="iCiel Cadena" panose="02000503000000020004" pitchFamily="2" charset="0"/>
              </a:rPr>
              <a:t>thiệu</a:t>
            </a:r>
            <a:r>
              <a:rPr lang="en-US" sz="2400" dirty="0" smtClean="0">
                <a:latin typeface="iCiel Cadena" panose="02000503000000020004" pitchFamily="2" charset="0"/>
              </a:rPr>
              <a:t> </a:t>
            </a:r>
            <a:r>
              <a:rPr lang="en-US" sz="2400" dirty="0" err="1" smtClean="0">
                <a:latin typeface="iCiel Cadena" panose="02000503000000020004" pitchFamily="2" charset="0"/>
              </a:rPr>
              <a:t>về</a:t>
            </a:r>
            <a:r>
              <a:rPr lang="en-US" sz="2400" dirty="0" smtClean="0">
                <a:latin typeface="iCiel Cadena" panose="02000503000000020004" pitchFamily="2" charset="0"/>
              </a:rPr>
              <a:t> MySQL</a:t>
            </a:r>
            <a:endParaRPr lang="vi-VN" sz="2400" dirty="0">
              <a:latin typeface="iCiel Cadena" panose="02000503000000020004" pitchFamily="2" charset="0"/>
            </a:endParaRPr>
          </a:p>
        </p:txBody>
      </p:sp>
      <p:grpSp>
        <p:nvGrpSpPr>
          <p:cNvPr id="5" name="Group 4"/>
          <p:cNvGrpSpPr/>
          <p:nvPr/>
        </p:nvGrpSpPr>
        <p:grpSpPr>
          <a:xfrm>
            <a:off x="971600" y="1017356"/>
            <a:ext cx="7200202" cy="1269717"/>
            <a:chOff x="986199" y="832691"/>
            <a:chExt cx="7200202" cy="930091"/>
          </a:xfrm>
        </p:grpSpPr>
        <p:sp>
          <p:nvSpPr>
            <p:cNvPr id="6" name="Rectangle 5"/>
            <p:cNvSpPr/>
            <p:nvPr/>
          </p:nvSpPr>
          <p:spPr>
            <a:xfrm>
              <a:off x="1403648" y="1203010"/>
              <a:ext cx="6782753" cy="307777"/>
            </a:xfrm>
            <a:prstGeom prst="rect">
              <a:avLst/>
            </a:prstGeom>
          </p:spPr>
          <p:txBody>
            <a:bodyPr wrap="square">
              <a:spAutoFit/>
            </a:bodyPr>
            <a:lstStyle/>
            <a:p>
              <a:pPr algn="just"/>
              <a:endParaRPr lang="vi-VN" dirty="0">
                <a:latin typeface="iCiel Cadena" panose="02000503000000020004" pitchFamily="2" charset="0"/>
              </a:endParaRPr>
            </a:p>
          </p:txBody>
        </p:sp>
        <p:sp>
          <p:nvSpPr>
            <p:cNvPr id="7" name="TextBox 6"/>
            <p:cNvSpPr txBox="1"/>
            <p:nvPr/>
          </p:nvSpPr>
          <p:spPr>
            <a:xfrm>
              <a:off x="1054968" y="832691"/>
              <a:ext cx="3168352" cy="369332"/>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pPr marL="285750" indent="-285750">
                <a:buFont typeface="Wingdings" panose="05000000000000000000" pitchFamily="2" charset="2"/>
                <a:buChar char="q"/>
              </a:pPr>
              <a:r>
                <a:rPr lang="en-US" sz="1800" dirty="0" err="1" smtClean="0">
                  <a:latin typeface="iCiel Cadena" panose="02000503000000020004" pitchFamily="2" charset="0"/>
                </a:rPr>
                <a:t>Khái</a:t>
              </a:r>
              <a:r>
                <a:rPr lang="en-US" sz="1800" dirty="0" smtClean="0">
                  <a:latin typeface="iCiel Cadena" panose="02000503000000020004" pitchFamily="2" charset="0"/>
                </a:rPr>
                <a:t> </a:t>
              </a:r>
              <a:r>
                <a:rPr lang="en-US" sz="1800" dirty="0" err="1" smtClean="0">
                  <a:latin typeface="iCiel Cadena" panose="02000503000000020004" pitchFamily="2" charset="0"/>
                </a:rPr>
                <a:t>niệm</a:t>
              </a:r>
              <a:endParaRPr lang="vi-VN" sz="1800" dirty="0">
                <a:latin typeface="iCiel Cadena" panose="02000503000000020004" pitchFamily="2" charset="0"/>
              </a:endParaRPr>
            </a:p>
          </p:txBody>
        </p:sp>
        <p:sp>
          <p:nvSpPr>
            <p:cNvPr id="8" name="TextBox 7"/>
            <p:cNvSpPr txBox="1"/>
            <p:nvPr/>
          </p:nvSpPr>
          <p:spPr>
            <a:xfrm>
              <a:off x="986199" y="1492240"/>
              <a:ext cx="4179703" cy="270542"/>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pPr marL="342900" indent="-342900">
                <a:buFont typeface="Wingdings" panose="05000000000000000000" pitchFamily="2" charset="2"/>
                <a:buChar char="q"/>
              </a:pPr>
              <a:r>
                <a:rPr lang="en-US" sz="1800" dirty="0" err="1" smtClean="0">
                  <a:latin typeface="iCiel Cadena" panose="02000503000000020004" pitchFamily="2" charset="0"/>
                </a:rPr>
                <a:t>Một</a:t>
              </a:r>
              <a:r>
                <a:rPr lang="en-US" sz="1800" dirty="0" smtClean="0">
                  <a:latin typeface="iCiel Cadena" panose="02000503000000020004" pitchFamily="2" charset="0"/>
                </a:rPr>
                <a:t> </a:t>
              </a:r>
              <a:r>
                <a:rPr lang="en-US" sz="1800" dirty="0" err="1" smtClean="0">
                  <a:latin typeface="iCiel Cadena" panose="02000503000000020004" pitchFamily="2" charset="0"/>
                </a:rPr>
                <a:t>số</a:t>
              </a:r>
              <a:r>
                <a:rPr lang="en-US" sz="1800" dirty="0" smtClean="0">
                  <a:latin typeface="iCiel Cadena" panose="02000503000000020004" pitchFamily="2" charset="0"/>
                </a:rPr>
                <a:t> </a:t>
              </a:r>
              <a:r>
                <a:rPr lang="en-US" sz="1800" dirty="0" err="1" smtClean="0">
                  <a:latin typeface="iCiel Cadena" panose="02000503000000020004" pitchFamily="2" charset="0"/>
                </a:rPr>
                <a:t>cú</a:t>
              </a:r>
              <a:r>
                <a:rPr lang="en-US" sz="1800" dirty="0" smtClean="0">
                  <a:latin typeface="iCiel Cadena" panose="02000503000000020004" pitchFamily="2" charset="0"/>
                </a:rPr>
                <a:t> </a:t>
              </a:r>
              <a:r>
                <a:rPr lang="en-US" sz="1800" dirty="0" err="1" smtClean="0">
                  <a:latin typeface="iCiel Cadena" panose="02000503000000020004" pitchFamily="2" charset="0"/>
                </a:rPr>
                <a:t>pháp</a:t>
              </a:r>
              <a:r>
                <a:rPr lang="en-US" sz="1800" dirty="0" smtClean="0">
                  <a:latin typeface="iCiel Cadena" panose="02000503000000020004" pitchFamily="2" charset="0"/>
                </a:rPr>
                <a:t> </a:t>
              </a:r>
              <a:r>
                <a:rPr lang="en-US" sz="1800" dirty="0" err="1" smtClean="0">
                  <a:latin typeface="iCiel Cadena" panose="02000503000000020004" pitchFamily="2" charset="0"/>
                </a:rPr>
                <a:t>thường</a:t>
              </a:r>
              <a:r>
                <a:rPr lang="en-US" sz="1800" dirty="0" smtClean="0">
                  <a:latin typeface="iCiel Cadena" panose="02000503000000020004" pitchFamily="2" charset="0"/>
                </a:rPr>
                <a:t> </a:t>
              </a:r>
              <a:r>
                <a:rPr lang="en-US" sz="1800" dirty="0" err="1" smtClean="0">
                  <a:latin typeface="iCiel Cadena" panose="02000503000000020004" pitchFamily="2" charset="0"/>
                </a:rPr>
                <a:t>sử</a:t>
              </a:r>
              <a:r>
                <a:rPr lang="en-US" sz="1800" dirty="0" smtClean="0">
                  <a:latin typeface="iCiel Cadena" panose="02000503000000020004" pitchFamily="2" charset="0"/>
                </a:rPr>
                <a:t> </a:t>
              </a:r>
              <a:r>
                <a:rPr lang="en-US" sz="1800" dirty="0" err="1" smtClean="0">
                  <a:latin typeface="iCiel Cadena" panose="02000503000000020004" pitchFamily="2" charset="0"/>
                </a:rPr>
                <a:t>dụng</a:t>
              </a:r>
              <a:endParaRPr lang="vi-VN" sz="1800" dirty="0">
                <a:latin typeface="iCiel Cadena" panose="02000503000000020004" pitchFamily="2" charset="0"/>
              </a:endParaRPr>
            </a:p>
          </p:txBody>
        </p:sp>
      </p:grpSp>
      <p:sp>
        <p:nvSpPr>
          <p:cNvPr id="9" name="Rectangle 8"/>
          <p:cNvSpPr/>
          <p:nvPr/>
        </p:nvSpPr>
        <p:spPr>
          <a:xfrm>
            <a:off x="1385926" y="1394521"/>
            <a:ext cx="6858482" cy="523220"/>
          </a:xfrm>
          <a:prstGeom prst="rect">
            <a:avLst/>
          </a:prstGeom>
        </p:spPr>
        <p:txBody>
          <a:bodyPr wrap="square">
            <a:spAutoFit/>
          </a:bodyPr>
          <a:lstStyle/>
          <a:p>
            <a:r>
              <a:rPr lang="en-US" b="1" dirty="0">
                <a:latin typeface="iCiel Cadena" panose="02000503000000020004" pitchFamily="2" charset="0"/>
              </a:rPr>
              <a:t>MySQL </a:t>
            </a:r>
            <a:r>
              <a:rPr lang="en-US" dirty="0" err="1">
                <a:latin typeface="iCiel Cadena" panose="02000503000000020004" pitchFamily="2" charset="0"/>
              </a:rPr>
              <a:t>là</a:t>
            </a:r>
            <a:r>
              <a:rPr lang="en-US" dirty="0">
                <a:latin typeface="iCiel Cadena" panose="02000503000000020004" pitchFamily="2" charset="0"/>
              </a:rPr>
              <a:t> </a:t>
            </a:r>
            <a:r>
              <a:rPr lang="en-US" dirty="0" err="1">
                <a:latin typeface="iCiel Cadena" panose="02000503000000020004" pitchFamily="2" charset="0"/>
              </a:rPr>
              <a:t>một</a:t>
            </a:r>
            <a:r>
              <a:rPr lang="en-US" dirty="0">
                <a:latin typeface="iCiel Cadena" panose="02000503000000020004" pitchFamily="2" charset="0"/>
              </a:rPr>
              <a:t> </a:t>
            </a:r>
            <a:r>
              <a:rPr lang="en-US" dirty="0" err="1">
                <a:latin typeface="iCiel Cadena" panose="02000503000000020004" pitchFamily="2" charset="0"/>
              </a:rPr>
              <a:t>hệ</a:t>
            </a:r>
            <a:r>
              <a:rPr lang="en-US" dirty="0">
                <a:latin typeface="iCiel Cadena" panose="02000503000000020004" pitchFamily="2" charset="0"/>
              </a:rPr>
              <a:t> </a:t>
            </a:r>
            <a:r>
              <a:rPr lang="en-US" dirty="0" err="1">
                <a:latin typeface="iCiel Cadena" panose="02000503000000020004" pitchFamily="2" charset="0"/>
              </a:rPr>
              <a:t>quản</a:t>
            </a:r>
            <a:r>
              <a:rPr lang="en-US" dirty="0">
                <a:latin typeface="iCiel Cadena" panose="02000503000000020004" pitchFamily="2" charset="0"/>
              </a:rPr>
              <a:t> </a:t>
            </a:r>
            <a:r>
              <a:rPr lang="en-US" dirty="0" err="1">
                <a:latin typeface="iCiel Cadena" panose="02000503000000020004" pitchFamily="2" charset="0"/>
              </a:rPr>
              <a:t>trị</a:t>
            </a:r>
            <a:r>
              <a:rPr lang="en-US" dirty="0">
                <a:latin typeface="iCiel Cadena" panose="02000503000000020004" pitchFamily="2" charset="0"/>
              </a:rPr>
              <a:t> </a:t>
            </a:r>
            <a:r>
              <a:rPr lang="en-US" dirty="0" err="1">
                <a:latin typeface="iCiel Cadena" panose="02000503000000020004" pitchFamily="2" charset="0"/>
              </a:rPr>
              <a:t>cơ</a:t>
            </a:r>
            <a:r>
              <a:rPr lang="en-US" dirty="0">
                <a:latin typeface="iCiel Cadena" panose="02000503000000020004" pitchFamily="2" charset="0"/>
              </a:rPr>
              <a:t> </a:t>
            </a:r>
            <a:r>
              <a:rPr lang="en-US" dirty="0" err="1">
                <a:latin typeface="iCiel Cadena" panose="02000503000000020004" pitchFamily="2" charset="0"/>
              </a:rPr>
              <a:t>sở</a:t>
            </a:r>
            <a:r>
              <a:rPr lang="en-US" dirty="0">
                <a:latin typeface="iCiel Cadena" panose="02000503000000020004" pitchFamily="2" charset="0"/>
              </a:rPr>
              <a:t> </a:t>
            </a:r>
            <a:r>
              <a:rPr lang="en-US" dirty="0" err="1">
                <a:latin typeface="iCiel Cadena" panose="02000503000000020004" pitchFamily="2" charset="0"/>
              </a:rPr>
              <a:t>dữ</a:t>
            </a:r>
            <a:r>
              <a:rPr lang="en-US" dirty="0">
                <a:latin typeface="iCiel Cadena" panose="02000503000000020004" pitchFamily="2" charset="0"/>
              </a:rPr>
              <a:t> </a:t>
            </a:r>
            <a:r>
              <a:rPr lang="en-US" dirty="0" err="1">
                <a:latin typeface="iCiel Cadena" panose="02000503000000020004" pitchFamily="2" charset="0"/>
              </a:rPr>
              <a:t>liệu</a:t>
            </a:r>
            <a:r>
              <a:rPr lang="en-US" dirty="0">
                <a:latin typeface="iCiel Cadena" panose="02000503000000020004" pitchFamily="2" charset="0"/>
              </a:rPr>
              <a:t> </a:t>
            </a:r>
            <a:r>
              <a:rPr lang="en-US" dirty="0" err="1">
                <a:latin typeface="iCiel Cadena" panose="02000503000000020004" pitchFamily="2" charset="0"/>
              </a:rPr>
              <a:t>mã</a:t>
            </a:r>
            <a:r>
              <a:rPr lang="en-US" dirty="0">
                <a:latin typeface="iCiel Cadena" panose="02000503000000020004" pitchFamily="2" charset="0"/>
              </a:rPr>
              <a:t> </a:t>
            </a:r>
            <a:r>
              <a:rPr lang="en-US" dirty="0" err="1">
                <a:latin typeface="iCiel Cadena" panose="02000503000000020004" pitchFamily="2" charset="0"/>
              </a:rPr>
              <a:t>nguồn</a:t>
            </a:r>
            <a:r>
              <a:rPr lang="en-US" dirty="0">
                <a:latin typeface="iCiel Cadena" panose="02000503000000020004" pitchFamily="2" charset="0"/>
              </a:rPr>
              <a:t> </a:t>
            </a:r>
            <a:r>
              <a:rPr lang="en-US" dirty="0" err="1">
                <a:latin typeface="iCiel Cadena" panose="02000503000000020004" pitchFamily="2" charset="0"/>
              </a:rPr>
              <a:t>mở</a:t>
            </a:r>
            <a:r>
              <a:rPr lang="en-US" dirty="0">
                <a:latin typeface="iCiel Cadena" panose="02000503000000020004" pitchFamily="2" charset="0"/>
              </a:rPr>
              <a:t>, </a:t>
            </a:r>
            <a:r>
              <a:rPr lang="en-US" dirty="0" err="1">
                <a:latin typeface="iCiel Cadena" panose="02000503000000020004" pitchFamily="2" charset="0"/>
              </a:rPr>
              <a:t>tốc</a:t>
            </a:r>
            <a:r>
              <a:rPr lang="en-US" dirty="0">
                <a:latin typeface="iCiel Cadena" panose="02000503000000020004" pitchFamily="2" charset="0"/>
              </a:rPr>
              <a:t> </a:t>
            </a:r>
            <a:r>
              <a:rPr lang="en-US" dirty="0" err="1">
                <a:latin typeface="iCiel Cadena" panose="02000503000000020004" pitchFamily="2" charset="0"/>
              </a:rPr>
              <a:t>độ</a:t>
            </a:r>
            <a:r>
              <a:rPr lang="en-US" dirty="0">
                <a:latin typeface="iCiel Cadena" panose="02000503000000020004" pitchFamily="2" charset="0"/>
              </a:rPr>
              <a:t> </a:t>
            </a:r>
            <a:r>
              <a:rPr lang="en-US" dirty="0" err="1">
                <a:latin typeface="iCiel Cadena" panose="02000503000000020004" pitchFamily="2" charset="0"/>
              </a:rPr>
              <a:t>cao</a:t>
            </a:r>
            <a:r>
              <a:rPr lang="en-US" dirty="0">
                <a:latin typeface="iCiel Cadena" panose="02000503000000020004" pitchFamily="2" charset="0"/>
              </a:rPr>
              <a:t>, </a:t>
            </a:r>
            <a:r>
              <a:rPr lang="en-US" dirty="0" err="1">
                <a:latin typeface="iCiel Cadena" panose="02000503000000020004" pitchFamily="2" charset="0"/>
              </a:rPr>
              <a:t>ổn</a:t>
            </a:r>
            <a:r>
              <a:rPr lang="en-US" dirty="0">
                <a:latin typeface="iCiel Cadena" panose="02000503000000020004" pitchFamily="2" charset="0"/>
              </a:rPr>
              <a:t> </a:t>
            </a:r>
            <a:r>
              <a:rPr lang="en-US" dirty="0" err="1">
                <a:latin typeface="iCiel Cadena" panose="02000503000000020004" pitchFamily="2" charset="0"/>
              </a:rPr>
              <a:t>định</a:t>
            </a:r>
            <a:r>
              <a:rPr lang="en-US" dirty="0">
                <a:latin typeface="iCiel Cadena" panose="02000503000000020004" pitchFamily="2" charset="0"/>
              </a:rPr>
              <a:t> </a:t>
            </a:r>
            <a:r>
              <a:rPr lang="en-US" dirty="0" err="1">
                <a:latin typeface="iCiel Cadena" panose="02000503000000020004" pitchFamily="2" charset="0"/>
              </a:rPr>
              <a:t>và</a:t>
            </a:r>
            <a:r>
              <a:rPr lang="en-US" dirty="0">
                <a:latin typeface="iCiel Cadena" panose="02000503000000020004" pitchFamily="2" charset="0"/>
              </a:rPr>
              <a:t> </a:t>
            </a:r>
            <a:r>
              <a:rPr lang="en-US" dirty="0" err="1">
                <a:latin typeface="iCiel Cadena" panose="02000503000000020004" pitchFamily="2" charset="0"/>
              </a:rPr>
              <a:t>dễ</a:t>
            </a:r>
            <a:r>
              <a:rPr lang="en-US" dirty="0">
                <a:latin typeface="iCiel Cadena" panose="02000503000000020004" pitchFamily="2" charset="0"/>
              </a:rPr>
              <a:t> </a:t>
            </a:r>
            <a:r>
              <a:rPr lang="en-US" dirty="0" err="1">
                <a:latin typeface="iCiel Cadena" panose="02000503000000020004" pitchFamily="2" charset="0"/>
              </a:rPr>
              <a:t>sử</a:t>
            </a:r>
            <a:r>
              <a:rPr lang="en-US" dirty="0">
                <a:latin typeface="iCiel Cadena" panose="02000503000000020004" pitchFamily="2" charset="0"/>
              </a:rPr>
              <a:t> </a:t>
            </a:r>
            <a:r>
              <a:rPr lang="en-US" dirty="0" err="1">
                <a:latin typeface="iCiel Cadena" panose="02000503000000020004" pitchFamily="2" charset="0"/>
              </a:rPr>
              <a:t>dụng</a:t>
            </a:r>
            <a:r>
              <a:rPr lang="en-US" dirty="0">
                <a:latin typeface="iCiel Cadena" panose="02000503000000020004" pitchFamily="2" charset="0"/>
              </a:rPr>
              <a:t>, </a:t>
            </a:r>
            <a:r>
              <a:rPr lang="en-US" dirty="0" err="1">
                <a:latin typeface="iCiel Cadena" panose="02000503000000020004" pitchFamily="2" charset="0"/>
              </a:rPr>
              <a:t>cung</a:t>
            </a:r>
            <a:r>
              <a:rPr lang="en-US" dirty="0">
                <a:latin typeface="iCiel Cadena" panose="02000503000000020004" pitchFamily="2" charset="0"/>
              </a:rPr>
              <a:t> </a:t>
            </a:r>
            <a:r>
              <a:rPr lang="en-US" dirty="0" err="1">
                <a:latin typeface="iCiel Cadena" panose="02000503000000020004" pitchFamily="2" charset="0"/>
              </a:rPr>
              <a:t>cấp</a:t>
            </a:r>
            <a:r>
              <a:rPr lang="en-US" dirty="0">
                <a:latin typeface="iCiel Cadena" panose="02000503000000020004" pitchFamily="2" charset="0"/>
              </a:rPr>
              <a:t> </a:t>
            </a:r>
            <a:r>
              <a:rPr lang="en-US" dirty="0" err="1">
                <a:latin typeface="iCiel Cadena" panose="02000503000000020004" pitchFamily="2" charset="0"/>
              </a:rPr>
              <a:t>môi</a:t>
            </a:r>
            <a:r>
              <a:rPr lang="en-US" dirty="0">
                <a:latin typeface="iCiel Cadena" panose="02000503000000020004" pitchFamily="2" charset="0"/>
              </a:rPr>
              <a:t> </a:t>
            </a:r>
            <a:r>
              <a:rPr lang="en-US" dirty="0" err="1">
                <a:latin typeface="iCiel Cadena" panose="02000503000000020004" pitchFamily="2" charset="0"/>
              </a:rPr>
              <a:t>trường</a:t>
            </a:r>
            <a:r>
              <a:rPr lang="en-US" dirty="0">
                <a:latin typeface="iCiel Cadena" panose="02000503000000020004" pitchFamily="2" charset="0"/>
              </a:rPr>
              <a:t> </a:t>
            </a:r>
            <a:r>
              <a:rPr lang="en-US" dirty="0" err="1">
                <a:latin typeface="iCiel Cadena" panose="02000503000000020004" pitchFamily="2" charset="0"/>
              </a:rPr>
              <a:t>lưu</a:t>
            </a:r>
            <a:r>
              <a:rPr lang="en-US" dirty="0">
                <a:latin typeface="iCiel Cadena" panose="02000503000000020004" pitchFamily="2" charset="0"/>
              </a:rPr>
              <a:t> </a:t>
            </a:r>
            <a:r>
              <a:rPr lang="en-US" dirty="0" err="1">
                <a:latin typeface="iCiel Cadena" panose="02000503000000020004" pitchFamily="2" charset="0"/>
              </a:rPr>
              <a:t>trữ</a:t>
            </a:r>
            <a:r>
              <a:rPr lang="en-US" dirty="0">
                <a:latin typeface="iCiel Cadena" panose="02000503000000020004" pitchFamily="2" charset="0"/>
              </a:rPr>
              <a:t> </a:t>
            </a:r>
            <a:r>
              <a:rPr lang="en-US" dirty="0" err="1">
                <a:latin typeface="iCiel Cadena" panose="02000503000000020004" pitchFamily="2" charset="0"/>
              </a:rPr>
              <a:t>dữ</a:t>
            </a:r>
            <a:r>
              <a:rPr lang="en-US" dirty="0">
                <a:latin typeface="iCiel Cadena" panose="02000503000000020004" pitchFamily="2" charset="0"/>
              </a:rPr>
              <a:t> </a:t>
            </a:r>
            <a:r>
              <a:rPr lang="en-US" dirty="0" err="1">
                <a:latin typeface="iCiel Cadena" panose="02000503000000020004" pitchFamily="2" charset="0"/>
              </a:rPr>
              <a:t>liệu</a:t>
            </a:r>
            <a:r>
              <a:rPr lang="en-US" dirty="0">
                <a:latin typeface="iCiel Cadena" panose="02000503000000020004" pitchFamily="2" charset="0"/>
              </a:rPr>
              <a:t> </a:t>
            </a:r>
            <a:r>
              <a:rPr lang="en-US" dirty="0" err="1">
                <a:latin typeface="iCiel Cadena" panose="02000503000000020004" pitchFamily="2" charset="0"/>
              </a:rPr>
              <a:t>hiệu</a:t>
            </a:r>
            <a:r>
              <a:rPr lang="en-US" dirty="0">
                <a:latin typeface="iCiel Cadena" panose="02000503000000020004" pitchFamily="2" charset="0"/>
              </a:rPr>
              <a:t> </a:t>
            </a:r>
            <a:r>
              <a:rPr lang="en-US" dirty="0" err="1">
                <a:latin typeface="iCiel Cadena" panose="02000503000000020004" pitchFamily="2" charset="0"/>
              </a:rPr>
              <a:t>quả</a:t>
            </a:r>
            <a:r>
              <a:rPr lang="en-US" dirty="0">
                <a:latin typeface="iCiel Cadena" panose="02000503000000020004" pitchFamily="2" charset="0"/>
              </a:rPr>
              <a:t> </a:t>
            </a:r>
            <a:r>
              <a:rPr lang="en-US" dirty="0" err="1">
                <a:latin typeface="iCiel Cadena" panose="02000503000000020004" pitchFamily="2" charset="0"/>
              </a:rPr>
              <a:t>và</a:t>
            </a:r>
            <a:r>
              <a:rPr lang="en-US" dirty="0">
                <a:latin typeface="iCiel Cadena" panose="02000503000000020004" pitchFamily="2" charset="0"/>
              </a:rPr>
              <a:t> </a:t>
            </a:r>
            <a:r>
              <a:rPr lang="en-US" dirty="0" err="1">
                <a:latin typeface="iCiel Cadena" panose="02000503000000020004" pitchFamily="2" charset="0"/>
              </a:rPr>
              <a:t>linh</a:t>
            </a:r>
            <a:r>
              <a:rPr lang="en-US" dirty="0">
                <a:latin typeface="iCiel Cadena" panose="02000503000000020004" pitchFamily="2" charset="0"/>
              </a:rPr>
              <a:t> </a:t>
            </a:r>
            <a:r>
              <a:rPr lang="en-US" dirty="0" err="1">
                <a:latin typeface="iCiel Cadena" panose="02000503000000020004" pitchFamily="2" charset="0"/>
              </a:rPr>
              <a:t>hoạt</a:t>
            </a:r>
            <a:r>
              <a:rPr lang="en-US" dirty="0">
                <a:latin typeface="iCiel Cadena" panose="02000503000000020004" pitchFamily="2" charset="0"/>
              </a:rPr>
              <a:t>. </a:t>
            </a:r>
            <a:endParaRPr lang="vi-VN" dirty="0">
              <a:latin typeface="iCiel Cadena" panose="02000503000000020004" pitchFamily="2" charset="0"/>
            </a:endParaRPr>
          </a:p>
        </p:txBody>
      </p:sp>
      <p:graphicFrame>
        <p:nvGraphicFramePr>
          <p:cNvPr id="14" name="Table 13"/>
          <p:cNvGraphicFramePr>
            <a:graphicFrameLocks noGrp="1"/>
          </p:cNvGraphicFramePr>
          <p:nvPr>
            <p:extLst>
              <p:ext uri="{D42A27DB-BD31-4B8C-83A1-F6EECF244321}">
                <p14:modId xmlns:p14="http://schemas.microsoft.com/office/powerpoint/2010/main" val="2906504685"/>
              </p:ext>
            </p:extLst>
          </p:nvPr>
        </p:nvGraphicFramePr>
        <p:xfrm>
          <a:off x="1331640" y="2661317"/>
          <a:ext cx="3960440" cy="990553"/>
        </p:xfrm>
        <a:graphic>
          <a:graphicData uri="http://schemas.openxmlformats.org/drawingml/2006/table">
            <a:tbl>
              <a:tblPr/>
              <a:tblGrid>
                <a:gridCol w="3960440"/>
              </a:tblGrid>
              <a:tr h="990553">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dirty="0" smtClean="0">
                          <a:solidFill>
                            <a:srgbClr val="002060"/>
                          </a:solidFill>
                          <a:latin typeface="Consolas" panose="020B0609020204030204" pitchFamily="49" charset="0"/>
                        </a:rPr>
                        <a:t>CREATE TABLE </a:t>
                      </a:r>
                      <a:r>
                        <a:rPr lang="en-US" b="1" dirty="0" err="1" smtClean="0">
                          <a:solidFill>
                            <a:srgbClr val="002060"/>
                          </a:solidFill>
                          <a:latin typeface="Consolas" panose="020B0609020204030204" pitchFamily="49" charset="0"/>
                        </a:rPr>
                        <a:t>table_name</a:t>
                      </a:r>
                      <a:r>
                        <a:rPr lang="en-US" b="1" dirty="0" smtClean="0">
                          <a:solidFill>
                            <a:srgbClr val="002060"/>
                          </a:solidFill>
                          <a:latin typeface="Consolas" panose="020B0609020204030204" pitchFamily="49" charset="0"/>
                        </a:rPr>
                        <a:t> (</a:t>
                      </a:r>
                      <a:br>
                        <a:rPr lang="en-US" b="1" dirty="0" smtClean="0">
                          <a:solidFill>
                            <a:srgbClr val="002060"/>
                          </a:solidFill>
                          <a:latin typeface="Consolas" panose="020B0609020204030204" pitchFamily="49" charset="0"/>
                        </a:rPr>
                      </a:br>
                      <a:r>
                        <a:rPr lang="en-US" b="1" dirty="0" smtClean="0">
                          <a:solidFill>
                            <a:srgbClr val="002060"/>
                          </a:solidFill>
                          <a:latin typeface="Consolas" panose="020B0609020204030204" pitchFamily="49" charset="0"/>
                        </a:rPr>
                        <a:t>    column1 </a:t>
                      </a:r>
                      <a:r>
                        <a:rPr lang="en-US" b="1" dirty="0" err="1" smtClean="0">
                          <a:solidFill>
                            <a:srgbClr val="002060"/>
                          </a:solidFill>
                          <a:latin typeface="Consolas" panose="020B0609020204030204" pitchFamily="49" charset="0"/>
                        </a:rPr>
                        <a:t>datatype</a:t>
                      </a:r>
                      <a:r>
                        <a:rPr lang="en-US" b="1" dirty="0" smtClean="0">
                          <a:solidFill>
                            <a:srgbClr val="002060"/>
                          </a:solidFill>
                          <a:latin typeface="Consolas" panose="020B0609020204030204" pitchFamily="49" charset="0"/>
                        </a:rPr>
                        <a:t>,</a:t>
                      </a:r>
                      <a:r>
                        <a:rPr lang="en-US" b="1" dirty="0" smtClean="0">
                          <a:solidFill>
                            <a:srgbClr val="002060"/>
                          </a:solidFill>
                          <a:latin typeface="Consolas" panose="020B0609020204030204" pitchFamily="49" charset="0"/>
                        </a:rPr>
                        <a:t/>
                      </a:r>
                      <a:br>
                        <a:rPr lang="en-US" b="1" dirty="0" smtClean="0">
                          <a:solidFill>
                            <a:srgbClr val="002060"/>
                          </a:solidFill>
                          <a:latin typeface="Consolas" panose="020B0609020204030204" pitchFamily="49" charset="0"/>
                        </a:rPr>
                      </a:br>
                      <a:r>
                        <a:rPr lang="en-US" b="1" dirty="0" smtClean="0">
                          <a:solidFill>
                            <a:srgbClr val="002060"/>
                          </a:solidFill>
                          <a:latin typeface="Consolas" panose="020B0609020204030204" pitchFamily="49" charset="0"/>
                        </a:rPr>
                        <a:t>   ....</a:t>
                      </a:r>
                      <a:br>
                        <a:rPr lang="en-US" b="1" dirty="0" smtClean="0">
                          <a:solidFill>
                            <a:srgbClr val="002060"/>
                          </a:solidFill>
                          <a:latin typeface="Consolas" panose="020B0609020204030204" pitchFamily="49" charset="0"/>
                        </a:rPr>
                      </a:br>
                      <a:r>
                        <a:rPr lang="en-US" b="1" dirty="0" smtClean="0">
                          <a:solidFill>
                            <a:srgbClr val="002060"/>
                          </a:solidFill>
                          <a:latin typeface="Consolas" panose="020B0609020204030204" pitchFamily="49" charset="0"/>
                        </a:rPr>
                        <a:t>);</a:t>
                      </a:r>
                    </a:p>
                  </a:txBody>
                  <a:tcPr>
                    <a:lnL w="12700" cmpd="sng">
                      <a:solidFill>
                        <a:srgbClr val="000000"/>
                      </a:solidFill>
                      <a:prstDash val="lgDash"/>
                    </a:lnL>
                    <a:lnR w="12700" cmpd="sng">
                      <a:solidFill>
                        <a:srgbClr val="000000"/>
                      </a:solidFill>
                      <a:prstDash val="lgDash"/>
                    </a:lnR>
                    <a:lnT w="12700" cmpd="sng">
                      <a:solidFill>
                        <a:srgbClr val="000000"/>
                      </a:solidFill>
                      <a:prstDash val="lgDash"/>
                    </a:lnT>
                    <a:lnB w="12700" cmpd="sng">
                      <a:solidFill>
                        <a:srgbClr val="000000"/>
                      </a:solidFill>
                      <a:prstDash val="lgDash"/>
                    </a:lnB>
                  </a:tcPr>
                </a:tc>
              </a:tr>
            </a:tbl>
          </a:graphicData>
        </a:graphic>
      </p:graphicFrame>
      <p:sp>
        <p:nvSpPr>
          <p:cNvPr id="10" name="Rectangle 9"/>
          <p:cNvSpPr/>
          <p:nvPr/>
        </p:nvSpPr>
        <p:spPr>
          <a:xfrm>
            <a:off x="1541449" y="1675298"/>
            <a:ext cx="6782753" cy="420163"/>
          </a:xfrm>
          <a:prstGeom prst="rect">
            <a:avLst/>
          </a:prstGeom>
        </p:spPr>
        <p:txBody>
          <a:bodyPr wrap="square">
            <a:spAutoFit/>
          </a:bodyPr>
          <a:lstStyle/>
          <a:p>
            <a:pPr algn="just"/>
            <a:endParaRPr lang="vi-VN" dirty="0">
              <a:latin typeface="iCiel Cadena" panose="02000503000000020004" pitchFamily="2" charset="0"/>
            </a:endParaRPr>
          </a:p>
        </p:txBody>
      </p:sp>
      <p:sp>
        <p:nvSpPr>
          <p:cNvPr id="11" name="Rectangle 10"/>
          <p:cNvSpPr/>
          <p:nvPr/>
        </p:nvSpPr>
        <p:spPr>
          <a:xfrm>
            <a:off x="1693849" y="1827698"/>
            <a:ext cx="6782753" cy="420163"/>
          </a:xfrm>
          <a:prstGeom prst="rect">
            <a:avLst/>
          </a:prstGeom>
        </p:spPr>
        <p:txBody>
          <a:bodyPr wrap="square">
            <a:spAutoFit/>
          </a:bodyPr>
          <a:lstStyle/>
          <a:p>
            <a:pPr algn="just"/>
            <a:endParaRPr lang="vi-VN" dirty="0">
              <a:latin typeface="iCiel Cadena" panose="02000503000000020004" pitchFamily="2" charset="0"/>
            </a:endParaRPr>
          </a:p>
        </p:txBody>
      </p:sp>
      <p:sp>
        <p:nvSpPr>
          <p:cNvPr id="12" name="Rectangle 11"/>
          <p:cNvSpPr/>
          <p:nvPr/>
        </p:nvSpPr>
        <p:spPr>
          <a:xfrm>
            <a:off x="1389049" y="2248767"/>
            <a:ext cx="6858482" cy="307777"/>
          </a:xfrm>
          <a:prstGeom prst="rect">
            <a:avLst/>
          </a:prstGeom>
        </p:spPr>
        <p:txBody>
          <a:bodyPr wrap="square">
            <a:spAutoFit/>
          </a:bodyPr>
          <a:lstStyle/>
          <a:p>
            <a:r>
              <a:rPr lang="en-US" b="1" dirty="0" err="1" smtClean="0">
                <a:latin typeface="iCiel Cadena" panose="02000503000000020004" pitchFamily="2" charset="0"/>
              </a:rPr>
              <a:t>Tạo</a:t>
            </a:r>
            <a:r>
              <a:rPr lang="en-US" b="1" dirty="0" smtClean="0">
                <a:latin typeface="iCiel Cadena" panose="02000503000000020004" pitchFamily="2" charset="0"/>
              </a:rPr>
              <a:t> </a:t>
            </a:r>
            <a:r>
              <a:rPr lang="en-US" b="1" dirty="0" err="1" smtClean="0">
                <a:latin typeface="iCiel Cadena" panose="02000503000000020004" pitchFamily="2" charset="0"/>
              </a:rPr>
              <a:t>bảng</a:t>
            </a:r>
            <a:endParaRPr lang="vi-VN" dirty="0">
              <a:latin typeface="iCiel Cadena" panose="02000503000000020004" pitchFamily="2" charset="0"/>
            </a:endParaRPr>
          </a:p>
        </p:txBody>
      </p:sp>
      <p:sp>
        <p:nvSpPr>
          <p:cNvPr id="13" name="Rectangle 12"/>
          <p:cNvSpPr/>
          <p:nvPr/>
        </p:nvSpPr>
        <p:spPr>
          <a:xfrm>
            <a:off x="1389049" y="3651869"/>
            <a:ext cx="6858482" cy="307777"/>
          </a:xfrm>
          <a:prstGeom prst="rect">
            <a:avLst/>
          </a:prstGeom>
        </p:spPr>
        <p:txBody>
          <a:bodyPr wrap="square">
            <a:spAutoFit/>
          </a:bodyPr>
          <a:lstStyle/>
          <a:p>
            <a:r>
              <a:rPr lang="en-US" b="1" dirty="0" err="1" smtClean="0">
                <a:latin typeface="iCiel Cadena" panose="02000503000000020004" pitchFamily="2" charset="0"/>
              </a:rPr>
              <a:t>Xóa</a:t>
            </a:r>
            <a:r>
              <a:rPr lang="en-US" b="1" dirty="0" smtClean="0">
                <a:latin typeface="iCiel Cadena" panose="02000503000000020004" pitchFamily="2" charset="0"/>
              </a:rPr>
              <a:t> </a:t>
            </a:r>
            <a:r>
              <a:rPr lang="en-US" b="1" dirty="0" err="1" smtClean="0">
                <a:latin typeface="iCiel Cadena" panose="02000503000000020004" pitchFamily="2" charset="0"/>
              </a:rPr>
              <a:t>bảng</a:t>
            </a:r>
            <a:endParaRPr lang="vi-VN" dirty="0">
              <a:latin typeface="iCiel Cadena" panose="02000503000000020004" pitchFamily="2" charset="0"/>
            </a:endParaRPr>
          </a:p>
        </p:txBody>
      </p:sp>
      <p:graphicFrame>
        <p:nvGraphicFramePr>
          <p:cNvPr id="15" name="Table 14"/>
          <p:cNvGraphicFramePr>
            <a:graphicFrameLocks noGrp="1"/>
          </p:cNvGraphicFramePr>
          <p:nvPr>
            <p:extLst>
              <p:ext uri="{D42A27DB-BD31-4B8C-83A1-F6EECF244321}">
                <p14:modId xmlns:p14="http://schemas.microsoft.com/office/powerpoint/2010/main" val="3037114646"/>
              </p:ext>
            </p:extLst>
          </p:nvPr>
        </p:nvGraphicFramePr>
        <p:xfrm>
          <a:off x="1331641" y="4011910"/>
          <a:ext cx="3960440" cy="304800"/>
        </p:xfrm>
        <a:graphic>
          <a:graphicData uri="http://schemas.openxmlformats.org/drawingml/2006/table">
            <a:tbl>
              <a:tblPr/>
              <a:tblGrid>
                <a:gridCol w="3960440"/>
              </a:tblGrid>
              <a:tr h="286059">
                <a:tc>
                  <a:txBody>
                    <a:bodyPr/>
                    <a:lstStyle/>
                    <a:p>
                      <a:r>
                        <a:rPr lang="en-US" sz="1400" b="1" i="0" u="none" strike="noStrike" cap="none" dirty="0" smtClean="0">
                          <a:solidFill>
                            <a:srgbClr val="002060"/>
                          </a:solidFill>
                          <a:effectLst/>
                          <a:latin typeface="Consolas" panose="020B0609020204030204" pitchFamily="49" charset="0"/>
                          <a:ea typeface="+mn-ea"/>
                          <a:cs typeface="+mn-cs"/>
                          <a:sym typeface="Arial"/>
                        </a:rPr>
                        <a:t>DROP TABLE </a:t>
                      </a:r>
                      <a:r>
                        <a:rPr lang="en-US" sz="1400" b="1" i="1" u="none" strike="noStrike" cap="none" dirty="0" err="1" smtClean="0">
                          <a:solidFill>
                            <a:srgbClr val="002060"/>
                          </a:solidFill>
                          <a:effectLst/>
                          <a:latin typeface="Consolas" panose="020B0609020204030204" pitchFamily="49" charset="0"/>
                          <a:ea typeface="+mn-ea"/>
                          <a:cs typeface="+mn-cs"/>
                          <a:sym typeface="Arial"/>
                        </a:rPr>
                        <a:t>table_name</a:t>
                      </a:r>
                      <a:r>
                        <a:rPr lang="en-US" sz="1400" b="1" i="0" u="none" strike="noStrike" cap="none" dirty="0" smtClean="0">
                          <a:solidFill>
                            <a:srgbClr val="002060"/>
                          </a:solidFill>
                          <a:effectLst/>
                          <a:latin typeface="Consolas" panose="020B0609020204030204" pitchFamily="49" charset="0"/>
                          <a:ea typeface="+mn-ea"/>
                          <a:cs typeface="+mn-cs"/>
                          <a:sym typeface="Arial"/>
                        </a:rPr>
                        <a:t>;</a:t>
                      </a:r>
                      <a:endParaRPr lang="vi-VN" sz="1400" b="1" i="0" u="none" strike="noStrike" cap="none" dirty="0">
                        <a:solidFill>
                          <a:srgbClr val="002060"/>
                        </a:solidFill>
                        <a:effectLst/>
                        <a:latin typeface="Consolas" panose="020B0609020204030204" pitchFamily="49" charset="0"/>
                        <a:ea typeface="+mn-ea"/>
                        <a:cs typeface="+mn-cs"/>
                        <a:sym typeface="Arial"/>
                      </a:endParaRPr>
                    </a:p>
                  </a:txBody>
                  <a:tcPr>
                    <a:lnL w="12700" cmpd="sng">
                      <a:solidFill>
                        <a:srgbClr val="000000"/>
                      </a:solidFill>
                      <a:prstDash val="lgDash"/>
                    </a:lnL>
                    <a:lnR w="12700" cmpd="sng">
                      <a:solidFill>
                        <a:srgbClr val="000000"/>
                      </a:solidFill>
                      <a:prstDash val="lgDash"/>
                    </a:lnR>
                    <a:lnT w="12700" cmpd="sng">
                      <a:solidFill>
                        <a:srgbClr val="000000"/>
                      </a:solidFill>
                      <a:prstDash val="lgDash"/>
                    </a:lnT>
                    <a:lnB w="12700" cmpd="sng">
                      <a:solidFill>
                        <a:srgbClr val="000000"/>
                      </a:solidFill>
                      <a:prstDash val="lgDash"/>
                    </a:lnB>
                  </a:tcPr>
                </a:tc>
              </a:tr>
            </a:tbl>
          </a:graphicData>
        </a:graphic>
      </p:graphicFrame>
      <p:pic>
        <p:nvPicPr>
          <p:cNvPr id="1026" name="Picture 2" descr="C:\Users\ASUS\Desktop\Mysql_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096" y="2622214"/>
            <a:ext cx="3240360" cy="1674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590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8969" y="481802"/>
            <a:ext cx="4859022" cy="461665"/>
          </a:xfrm>
          <a:prstGeom prst="rect">
            <a:avLst/>
          </a:prstGeom>
          <a:noFill/>
        </p:spPr>
        <p:txBody>
          <a:bodyPr wrap="none" rtlCol="0" anchor="ctr">
            <a:spAutoFit/>
          </a:bodyPr>
          <a:lstStyle/>
          <a:p>
            <a:r>
              <a:rPr lang="en-US" sz="2400" dirty="0" smtClean="0">
                <a:latin typeface="iCiel Cadena" panose="02000503000000020004" pitchFamily="2" charset="0"/>
              </a:rPr>
              <a:t>III. PHÂN TÍCH THIẾT KẾ HỆ THỐNG</a:t>
            </a:r>
            <a:endParaRPr lang="vi-VN" sz="2400" dirty="0">
              <a:latin typeface="iCiel Cadena" panose="02000503000000020004" pitchFamily="2" charset="0"/>
            </a:endParaRPr>
          </a:p>
        </p:txBody>
      </p:sp>
      <p:sp>
        <p:nvSpPr>
          <p:cNvPr id="12" name="TextBox 11"/>
          <p:cNvSpPr txBox="1"/>
          <p:nvPr/>
        </p:nvSpPr>
        <p:spPr>
          <a:xfrm>
            <a:off x="1040369" y="943467"/>
            <a:ext cx="2847254" cy="461665"/>
          </a:xfrm>
          <a:prstGeom prst="rect">
            <a:avLst/>
          </a:prstGeom>
          <a:noFill/>
        </p:spPr>
        <p:txBody>
          <a:bodyPr wrap="none" rtlCol="0" anchor="ctr">
            <a:spAutoFit/>
          </a:bodyPr>
          <a:lstStyle/>
          <a:p>
            <a:r>
              <a:rPr lang="en-US" sz="2400" dirty="0" smtClean="0">
                <a:latin typeface="iCiel Cadena" panose="02000503000000020004" pitchFamily="2" charset="0"/>
              </a:rPr>
              <a:t>3.1. </a:t>
            </a:r>
            <a:r>
              <a:rPr lang="en-US" sz="2400" dirty="0" err="1" smtClean="0">
                <a:latin typeface="iCiel Cadena" panose="02000503000000020004" pitchFamily="2" charset="0"/>
              </a:rPr>
              <a:t>Mô</a:t>
            </a:r>
            <a:r>
              <a:rPr lang="en-US" sz="2400" dirty="0" smtClean="0">
                <a:latin typeface="iCiel Cadena" panose="02000503000000020004" pitchFamily="2" charset="0"/>
              </a:rPr>
              <a:t> </a:t>
            </a:r>
            <a:r>
              <a:rPr lang="en-US" sz="2400" dirty="0" err="1" smtClean="0">
                <a:latin typeface="iCiel Cadena" panose="02000503000000020004" pitchFamily="2" charset="0"/>
              </a:rPr>
              <a:t>hình</a:t>
            </a:r>
            <a:r>
              <a:rPr lang="en-US" sz="2400" dirty="0" smtClean="0">
                <a:latin typeface="iCiel Cadena" panose="02000503000000020004" pitchFamily="2" charset="0"/>
              </a:rPr>
              <a:t> </a:t>
            </a:r>
            <a:r>
              <a:rPr lang="en-US" sz="2400" dirty="0" err="1" smtClean="0">
                <a:latin typeface="iCiel Cadena" panose="02000503000000020004" pitchFamily="2" charset="0"/>
              </a:rPr>
              <a:t>dữ</a:t>
            </a:r>
            <a:r>
              <a:rPr lang="en-US" sz="2400" dirty="0" smtClean="0">
                <a:latin typeface="iCiel Cadena" panose="02000503000000020004" pitchFamily="2" charset="0"/>
              </a:rPr>
              <a:t> </a:t>
            </a:r>
            <a:r>
              <a:rPr lang="en-US" sz="2400" dirty="0" err="1" smtClean="0">
                <a:latin typeface="iCiel Cadena" panose="02000503000000020004" pitchFamily="2" charset="0"/>
              </a:rPr>
              <a:t>liệu</a:t>
            </a:r>
            <a:endParaRPr lang="vi-VN" sz="2400" dirty="0">
              <a:latin typeface="iCiel Cadena" panose="02000503000000020004" pitchFamily="2"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0369" y="1489526"/>
            <a:ext cx="6912768" cy="2891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35953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8969" y="481802"/>
            <a:ext cx="2664512" cy="461665"/>
          </a:xfrm>
          <a:prstGeom prst="rect">
            <a:avLst/>
          </a:prstGeom>
          <a:noFill/>
        </p:spPr>
        <p:txBody>
          <a:bodyPr wrap="none" rtlCol="0" anchor="ctr">
            <a:spAutoFit/>
          </a:bodyPr>
          <a:lstStyle/>
          <a:p>
            <a:r>
              <a:rPr lang="en-US" sz="2400" dirty="0" smtClean="0">
                <a:latin typeface="iCiel Cadena" panose="02000503000000020004" pitchFamily="2" charset="0"/>
              </a:rPr>
              <a:t>3.2</a:t>
            </a:r>
            <a:r>
              <a:rPr lang="en-US" sz="2400" dirty="0" smtClean="0">
                <a:latin typeface="iCiel Cadena" panose="02000503000000020004" pitchFamily="2" charset="0"/>
              </a:rPr>
              <a:t>. </a:t>
            </a:r>
            <a:r>
              <a:rPr lang="en-US" sz="2400" dirty="0" err="1" smtClean="0">
                <a:latin typeface="iCiel Cadena" panose="02000503000000020004" pitchFamily="2" charset="0"/>
              </a:rPr>
              <a:t>Sơ</a:t>
            </a:r>
            <a:r>
              <a:rPr lang="en-US" sz="2400" dirty="0" smtClean="0">
                <a:latin typeface="iCiel Cadena" panose="02000503000000020004" pitchFamily="2" charset="0"/>
              </a:rPr>
              <a:t> </a:t>
            </a:r>
            <a:r>
              <a:rPr lang="en-US" sz="2400" dirty="0" err="1" smtClean="0">
                <a:latin typeface="iCiel Cadena" panose="02000503000000020004" pitchFamily="2" charset="0"/>
              </a:rPr>
              <a:t>đồ</a:t>
            </a:r>
            <a:r>
              <a:rPr lang="en-US" sz="2400" dirty="0" smtClean="0">
                <a:latin typeface="iCiel Cadena" panose="02000503000000020004" pitchFamily="2" charset="0"/>
              </a:rPr>
              <a:t> website</a:t>
            </a:r>
            <a:endParaRPr lang="vi-VN" sz="2400" dirty="0">
              <a:latin typeface="iCiel Cadena" panose="02000503000000020004" pitchFamily="2" charset="0"/>
            </a:endParaRPr>
          </a:p>
        </p:txBody>
      </p:sp>
      <p:pic>
        <p:nvPicPr>
          <p:cNvPr id="3080" name="Picture 8"/>
          <p:cNvPicPr>
            <a:picLocks noChangeAspect="1" noChangeArrowheads="1"/>
          </p:cNvPicPr>
          <p:nvPr/>
        </p:nvPicPr>
        <p:blipFill rotWithShape="1">
          <a:blip r:embed="rId2">
            <a:extLst>
              <a:ext uri="{28A0092B-C50C-407E-A947-70E740481C1C}">
                <a14:useLocalDpi xmlns:a14="http://schemas.microsoft.com/office/drawing/2010/main" val="0"/>
              </a:ext>
            </a:extLst>
          </a:blip>
          <a:srcRect l="4040" t="17488" r="3271" b="18099"/>
          <a:stretch/>
        </p:blipFill>
        <p:spPr bwMode="auto">
          <a:xfrm>
            <a:off x="869148" y="1275606"/>
            <a:ext cx="6816447"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17126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53"/>
        <p:cNvGrpSpPr/>
        <p:nvPr/>
      </p:nvGrpSpPr>
      <p:grpSpPr>
        <a:xfrm>
          <a:off x="0" y="0"/>
          <a:ext cx="0" cy="0"/>
          <a:chOff x="0" y="0"/>
          <a:chExt cx="0" cy="0"/>
        </a:xfrm>
      </p:grpSpPr>
      <p:cxnSp>
        <p:nvCxnSpPr>
          <p:cNvPr id="2955" name="Google Shape;2955;p144"/>
          <p:cNvCxnSpPr/>
          <p:nvPr/>
        </p:nvCxnSpPr>
        <p:spPr>
          <a:xfrm>
            <a:off x="1654650" y="3165400"/>
            <a:ext cx="5847000" cy="0"/>
          </a:xfrm>
          <a:prstGeom prst="straightConnector1">
            <a:avLst/>
          </a:prstGeom>
          <a:noFill/>
          <a:ln w="19050" cap="flat" cmpd="sng">
            <a:solidFill>
              <a:schemeClr val="accent2"/>
            </a:solidFill>
            <a:prstDash val="solid"/>
            <a:round/>
            <a:headEnd type="none" w="med" len="med"/>
            <a:tailEnd type="none" w="med" len="med"/>
          </a:ln>
        </p:spPr>
      </p:cxnSp>
      <p:cxnSp>
        <p:nvCxnSpPr>
          <p:cNvPr id="2956" name="Google Shape;2956;p144"/>
          <p:cNvCxnSpPr>
            <a:endCxn id="2958" idx="0"/>
          </p:cNvCxnSpPr>
          <p:nvPr/>
        </p:nvCxnSpPr>
        <p:spPr>
          <a:xfrm>
            <a:off x="1652575" y="2593888"/>
            <a:ext cx="0" cy="459000"/>
          </a:xfrm>
          <a:prstGeom prst="straightConnector1">
            <a:avLst/>
          </a:prstGeom>
          <a:noFill/>
          <a:ln w="19050" cap="flat" cmpd="sng">
            <a:solidFill>
              <a:schemeClr val="accent2"/>
            </a:solidFill>
            <a:prstDash val="solid"/>
            <a:round/>
            <a:headEnd type="none" w="med" len="med"/>
            <a:tailEnd type="none" w="med" len="med"/>
          </a:ln>
        </p:spPr>
      </p:cxnSp>
      <p:sp>
        <p:nvSpPr>
          <p:cNvPr id="2959" name="Google Shape;2959;p144"/>
          <p:cNvSpPr/>
          <p:nvPr/>
        </p:nvSpPr>
        <p:spPr>
          <a:xfrm>
            <a:off x="7698470" y="1489138"/>
            <a:ext cx="39733" cy="41601"/>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60" name="Google Shape;2960;p144"/>
          <p:cNvSpPr/>
          <p:nvPr/>
        </p:nvSpPr>
        <p:spPr>
          <a:xfrm>
            <a:off x="7551041" y="1442570"/>
            <a:ext cx="106153" cy="30606"/>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63" name="Google Shape;2963;p144"/>
          <p:cNvSpPr/>
          <p:nvPr/>
        </p:nvSpPr>
        <p:spPr>
          <a:xfrm>
            <a:off x="7382425" y="3052738"/>
            <a:ext cx="218100" cy="218100"/>
          </a:xfrm>
          <a:prstGeom prst="ellipse">
            <a:avLst/>
          </a:prstGeom>
          <a:solidFill>
            <a:srgbClr val="FFFFFF"/>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44"/>
          <p:cNvSpPr/>
          <p:nvPr/>
        </p:nvSpPr>
        <p:spPr>
          <a:xfrm>
            <a:off x="5436125" y="3052738"/>
            <a:ext cx="218100" cy="218100"/>
          </a:xfrm>
          <a:prstGeom prst="ellipse">
            <a:avLst/>
          </a:prstGeom>
          <a:solidFill>
            <a:srgbClr val="FFFFFF"/>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71" name="Google Shape;2971;p144"/>
          <p:cNvCxnSpPr>
            <a:endCxn id="2968" idx="0"/>
          </p:cNvCxnSpPr>
          <p:nvPr/>
        </p:nvCxnSpPr>
        <p:spPr>
          <a:xfrm>
            <a:off x="5545175" y="2593888"/>
            <a:ext cx="0" cy="459000"/>
          </a:xfrm>
          <a:prstGeom prst="straightConnector1">
            <a:avLst/>
          </a:prstGeom>
          <a:noFill/>
          <a:ln w="19050" cap="flat" cmpd="sng">
            <a:solidFill>
              <a:schemeClr val="accent2"/>
            </a:solidFill>
            <a:prstDash val="solid"/>
            <a:round/>
            <a:headEnd type="none" w="med" len="med"/>
            <a:tailEnd type="none" w="med" len="med"/>
          </a:ln>
        </p:spPr>
      </p:cxnSp>
      <p:sp>
        <p:nvSpPr>
          <p:cNvPr id="2972" name="Google Shape;2972;p144"/>
          <p:cNvSpPr/>
          <p:nvPr/>
        </p:nvSpPr>
        <p:spPr>
          <a:xfrm>
            <a:off x="1411578" y="1494147"/>
            <a:ext cx="40497" cy="59911"/>
          </a:xfrm>
          <a:custGeom>
            <a:avLst/>
            <a:gdLst/>
            <a:ahLst/>
            <a:cxnLst/>
            <a:rect l="l" t="t" r="r" b="b"/>
            <a:pathLst>
              <a:path w="2862" h="4234" extrusionOk="0">
                <a:moveTo>
                  <a:pt x="2861" y="0"/>
                </a:moveTo>
                <a:lnTo>
                  <a:pt x="0" y="2117"/>
                </a:lnTo>
                <a:lnTo>
                  <a:pt x="2861" y="4234"/>
                </a:lnTo>
                <a:lnTo>
                  <a:pt x="28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58" name="Google Shape;2958;p144"/>
          <p:cNvSpPr/>
          <p:nvPr/>
        </p:nvSpPr>
        <p:spPr>
          <a:xfrm>
            <a:off x="1543525" y="3052738"/>
            <a:ext cx="218100" cy="218100"/>
          </a:xfrm>
          <a:prstGeom prst="ellipse">
            <a:avLst/>
          </a:prstGeom>
          <a:solidFill>
            <a:srgbClr val="FFFFFF"/>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44"/>
          <p:cNvSpPr/>
          <p:nvPr/>
        </p:nvSpPr>
        <p:spPr>
          <a:xfrm>
            <a:off x="3143845" y="1499383"/>
            <a:ext cx="23998" cy="47954"/>
          </a:xfrm>
          <a:custGeom>
            <a:avLst/>
            <a:gdLst/>
            <a:ahLst/>
            <a:cxnLst/>
            <a:rect l="l" t="t" r="r" b="b"/>
            <a:pathLst>
              <a:path w="1696" h="3389" extrusionOk="0">
                <a:moveTo>
                  <a:pt x="1" y="1"/>
                </a:moveTo>
                <a:lnTo>
                  <a:pt x="1" y="3388"/>
                </a:lnTo>
                <a:lnTo>
                  <a:pt x="1696" y="1693"/>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79" name="Google Shape;2979;p144"/>
          <p:cNvSpPr/>
          <p:nvPr/>
        </p:nvSpPr>
        <p:spPr>
          <a:xfrm>
            <a:off x="3489825" y="3052738"/>
            <a:ext cx="218100" cy="218100"/>
          </a:xfrm>
          <a:prstGeom prst="ellipse">
            <a:avLst/>
          </a:prstGeom>
          <a:solidFill>
            <a:srgbClr val="FFFFFF"/>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82" name="Google Shape;2982;p144"/>
          <p:cNvCxnSpPr/>
          <p:nvPr/>
        </p:nvCxnSpPr>
        <p:spPr>
          <a:xfrm>
            <a:off x="3602495" y="3270838"/>
            <a:ext cx="0" cy="459000"/>
          </a:xfrm>
          <a:prstGeom prst="straightConnector1">
            <a:avLst/>
          </a:prstGeom>
          <a:noFill/>
          <a:ln w="19050" cap="flat" cmpd="sng">
            <a:solidFill>
              <a:schemeClr val="accent2"/>
            </a:solidFill>
            <a:prstDash val="solid"/>
            <a:round/>
            <a:headEnd type="none" w="med" len="med"/>
            <a:tailEnd type="none" w="med" len="med"/>
          </a:ln>
        </p:spPr>
      </p:cxnSp>
      <p:cxnSp>
        <p:nvCxnSpPr>
          <p:cNvPr id="2983" name="Google Shape;2983;p144"/>
          <p:cNvCxnSpPr/>
          <p:nvPr/>
        </p:nvCxnSpPr>
        <p:spPr>
          <a:xfrm>
            <a:off x="7497816" y="3270838"/>
            <a:ext cx="0" cy="459000"/>
          </a:xfrm>
          <a:prstGeom prst="straightConnector1">
            <a:avLst/>
          </a:prstGeom>
          <a:noFill/>
          <a:ln w="19050" cap="flat" cmpd="sng">
            <a:solidFill>
              <a:schemeClr val="accent2"/>
            </a:solidFill>
            <a:prstDash val="solid"/>
            <a:round/>
            <a:headEnd type="none" w="med" len="med"/>
            <a:tailEnd type="none" w="med" len="med"/>
          </a:ln>
        </p:spPr>
      </p:cxnSp>
      <p:pic>
        <p:nvPicPr>
          <p:cNvPr id="50" name="Picture 49"/>
          <p:cNvPicPr/>
          <p:nvPr/>
        </p:nvPicPr>
        <p:blipFill>
          <a:blip r:embed="rId3">
            <a:extLst>
              <a:ext uri="{28A0092B-C50C-407E-A947-70E740481C1C}">
                <a14:useLocalDpi xmlns:a14="http://schemas.microsoft.com/office/drawing/2010/main" val="0"/>
              </a:ext>
            </a:extLst>
          </a:blip>
          <a:srcRect/>
          <a:stretch>
            <a:fillRect/>
          </a:stretch>
        </p:blipFill>
        <p:spPr bwMode="auto">
          <a:xfrm>
            <a:off x="684810" y="1347614"/>
            <a:ext cx="1939680" cy="1520337"/>
          </a:xfrm>
          <a:prstGeom prst="rect">
            <a:avLst/>
          </a:prstGeom>
          <a:noFill/>
          <a:ln>
            <a:noFill/>
          </a:ln>
        </p:spPr>
      </p:pic>
      <p:pic>
        <p:nvPicPr>
          <p:cNvPr id="51" name="Picture 50"/>
          <p:cNvPicPr/>
          <p:nvPr/>
        </p:nvPicPr>
        <p:blipFill>
          <a:blip r:embed="rId4">
            <a:extLst>
              <a:ext uri="{28A0092B-C50C-407E-A947-70E740481C1C}">
                <a14:useLocalDpi xmlns:a14="http://schemas.microsoft.com/office/drawing/2010/main" val="0"/>
              </a:ext>
            </a:extLst>
          </a:blip>
          <a:srcRect/>
          <a:stretch>
            <a:fillRect/>
          </a:stretch>
        </p:blipFill>
        <p:spPr bwMode="auto">
          <a:xfrm>
            <a:off x="2638470" y="3435846"/>
            <a:ext cx="1939680" cy="1520337"/>
          </a:xfrm>
          <a:prstGeom prst="rect">
            <a:avLst/>
          </a:prstGeom>
          <a:noFill/>
          <a:ln>
            <a:noFill/>
          </a:ln>
        </p:spPr>
      </p:pic>
      <p:pic>
        <p:nvPicPr>
          <p:cNvPr id="52" name="Picture 51"/>
          <p:cNvPicPr/>
          <p:nvPr/>
        </p:nvPicPr>
        <p:blipFill>
          <a:blip r:embed="rId3">
            <a:extLst>
              <a:ext uri="{28A0092B-C50C-407E-A947-70E740481C1C}">
                <a14:useLocalDpi xmlns:a14="http://schemas.microsoft.com/office/drawing/2010/main" val="0"/>
              </a:ext>
            </a:extLst>
          </a:blip>
          <a:srcRect/>
          <a:stretch>
            <a:fillRect/>
          </a:stretch>
        </p:blipFill>
        <p:spPr bwMode="auto">
          <a:xfrm>
            <a:off x="4596730" y="1309719"/>
            <a:ext cx="1939680" cy="1513669"/>
          </a:xfrm>
          <a:prstGeom prst="rect">
            <a:avLst/>
          </a:prstGeom>
          <a:noFill/>
          <a:ln>
            <a:noFill/>
          </a:ln>
        </p:spPr>
      </p:pic>
      <p:pic>
        <p:nvPicPr>
          <p:cNvPr id="53" name="Picture 52"/>
          <p:cNvPicPr/>
          <p:nvPr/>
        </p:nvPicPr>
        <p:blipFill>
          <a:blip r:embed="rId5">
            <a:extLst>
              <a:ext uri="{28A0092B-C50C-407E-A947-70E740481C1C}">
                <a14:useLocalDpi xmlns:a14="http://schemas.microsoft.com/office/drawing/2010/main" val="0"/>
              </a:ext>
            </a:extLst>
          </a:blip>
          <a:srcRect/>
          <a:stretch>
            <a:fillRect/>
          </a:stretch>
        </p:blipFill>
        <p:spPr bwMode="auto">
          <a:xfrm>
            <a:off x="6551010" y="3439969"/>
            <a:ext cx="1928430" cy="1516214"/>
          </a:xfrm>
          <a:prstGeom prst="rect">
            <a:avLst/>
          </a:prstGeom>
          <a:noFill/>
          <a:ln>
            <a:noFill/>
          </a:ln>
        </p:spPr>
      </p:pic>
      <p:sp>
        <p:nvSpPr>
          <p:cNvPr id="55" name="TextBox 54"/>
          <p:cNvSpPr txBox="1"/>
          <p:nvPr/>
        </p:nvSpPr>
        <p:spPr>
          <a:xfrm>
            <a:off x="668969" y="481802"/>
            <a:ext cx="3408305" cy="461665"/>
          </a:xfrm>
          <a:prstGeom prst="rect">
            <a:avLst/>
          </a:prstGeom>
          <a:noFill/>
        </p:spPr>
        <p:txBody>
          <a:bodyPr wrap="none" rtlCol="0" anchor="ctr">
            <a:spAutoFit/>
          </a:bodyPr>
          <a:lstStyle/>
          <a:p>
            <a:r>
              <a:rPr lang="en-US" sz="2400" dirty="0" smtClean="0">
                <a:latin typeface="iCiel Cadena" panose="02000503000000020004" pitchFamily="2" charset="0"/>
              </a:rPr>
              <a:t>3.3</a:t>
            </a:r>
            <a:r>
              <a:rPr lang="en-US" sz="2400" dirty="0" smtClean="0">
                <a:latin typeface="iCiel Cadena" panose="02000503000000020004" pitchFamily="2" charset="0"/>
              </a:rPr>
              <a:t>. </a:t>
            </a:r>
            <a:r>
              <a:rPr lang="en-US" sz="2400" dirty="0" err="1" smtClean="0">
                <a:latin typeface="iCiel Cadena" panose="02000503000000020004" pitchFamily="2" charset="0"/>
              </a:rPr>
              <a:t>Giao</a:t>
            </a:r>
            <a:r>
              <a:rPr lang="en-US" sz="2400" dirty="0" smtClean="0">
                <a:latin typeface="iCiel Cadena" panose="02000503000000020004" pitchFamily="2" charset="0"/>
              </a:rPr>
              <a:t> </a:t>
            </a:r>
            <a:r>
              <a:rPr lang="en-US" sz="2400" dirty="0" err="1" smtClean="0">
                <a:latin typeface="iCiel Cadena" panose="02000503000000020004" pitchFamily="2" charset="0"/>
              </a:rPr>
              <a:t>diện</a:t>
            </a:r>
            <a:r>
              <a:rPr lang="en-US" sz="2400" dirty="0" smtClean="0">
                <a:latin typeface="iCiel Cadena" panose="02000503000000020004" pitchFamily="2" charset="0"/>
              </a:rPr>
              <a:t> </a:t>
            </a:r>
            <a:r>
              <a:rPr lang="en-US" sz="2400" dirty="0" err="1" smtClean="0">
                <a:latin typeface="iCiel Cadena" panose="02000503000000020004" pitchFamily="2" charset="0"/>
              </a:rPr>
              <a:t>phác</a:t>
            </a:r>
            <a:r>
              <a:rPr lang="en-US" sz="2400" dirty="0" smtClean="0">
                <a:latin typeface="iCiel Cadena" panose="02000503000000020004" pitchFamily="2" charset="0"/>
              </a:rPr>
              <a:t> </a:t>
            </a:r>
            <a:r>
              <a:rPr lang="en-US" sz="2400" dirty="0" err="1" smtClean="0">
                <a:latin typeface="iCiel Cadena" panose="02000503000000020004" pitchFamily="2" charset="0"/>
              </a:rPr>
              <a:t>thảo</a:t>
            </a:r>
            <a:endParaRPr lang="vi-VN" sz="2400" dirty="0">
              <a:latin typeface="iCiel Cadena" panose="02000503000000020004" pitchFamily="2" charset="0"/>
            </a:endParaRPr>
          </a:p>
        </p:txBody>
      </p:sp>
      <p:sp>
        <p:nvSpPr>
          <p:cNvPr id="57" name="Rectangle 56"/>
          <p:cNvSpPr/>
          <p:nvPr/>
        </p:nvSpPr>
        <p:spPr>
          <a:xfrm>
            <a:off x="1158977" y="3286079"/>
            <a:ext cx="987195" cy="307777"/>
          </a:xfrm>
          <a:prstGeom prst="rect">
            <a:avLst/>
          </a:prstGeom>
        </p:spPr>
        <p:txBody>
          <a:bodyPr wrap="square">
            <a:spAutoFit/>
          </a:bodyPr>
          <a:lstStyle/>
          <a:p>
            <a:r>
              <a:rPr lang="en-US" b="1" dirty="0" err="1" smtClean="0">
                <a:latin typeface="iCiel Cadena" panose="02000503000000020004" pitchFamily="2" charset="0"/>
              </a:rPr>
              <a:t>Trang</a:t>
            </a:r>
            <a:r>
              <a:rPr lang="en-US" b="1" dirty="0" smtClean="0">
                <a:latin typeface="iCiel Cadena" panose="02000503000000020004" pitchFamily="2" charset="0"/>
              </a:rPr>
              <a:t> </a:t>
            </a:r>
            <a:r>
              <a:rPr lang="en-US" b="1" dirty="0" err="1" smtClean="0">
                <a:latin typeface="iCiel Cadena" panose="02000503000000020004" pitchFamily="2" charset="0"/>
              </a:rPr>
              <a:t>chủ</a:t>
            </a:r>
            <a:endParaRPr lang="vi-VN" dirty="0">
              <a:latin typeface="iCiel Cadena" panose="02000503000000020004" pitchFamily="2" charset="0"/>
            </a:endParaRPr>
          </a:p>
        </p:txBody>
      </p:sp>
      <p:sp>
        <p:nvSpPr>
          <p:cNvPr id="58" name="Rectangle 57"/>
          <p:cNvSpPr/>
          <p:nvPr/>
        </p:nvSpPr>
        <p:spPr>
          <a:xfrm>
            <a:off x="6799372" y="2714062"/>
            <a:ext cx="1384206" cy="307777"/>
          </a:xfrm>
          <a:prstGeom prst="rect">
            <a:avLst/>
          </a:prstGeom>
        </p:spPr>
        <p:txBody>
          <a:bodyPr wrap="square">
            <a:spAutoFit/>
          </a:bodyPr>
          <a:lstStyle/>
          <a:p>
            <a:pPr algn="ctr"/>
            <a:r>
              <a:rPr lang="en-US" b="1" dirty="0" err="1" smtClean="0">
                <a:latin typeface="iCiel Cadena" panose="02000503000000020004" pitchFamily="2" charset="0"/>
              </a:rPr>
              <a:t>Trang</a:t>
            </a:r>
            <a:r>
              <a:rPr lang="en-US" b="1" dirty="0" smtClean="0">
                <a:latin typeface="iCiel Cadena" panose="02000503000000020004" pitchFamily="2" charset="0"/>
              </a:rPr>
              <a:t> </a:t>
            </a:r>
            <a:r>
              <a:rPr lang="en-US" b="1" dirty="0" err="1" smtClean="0">
                <a:latin typeface="iCiel Cadena" panose="02000503000000020004" pitchFamily="2" charset="0"/>
              </a:rPr>
              <a:t>địa</a:t>
            </a:r>
            <a:r>
              <a:rPr lang="en-US" b="1" dirty="0" smtClean="0">
                <a:latin typeface="iCiel Cadena" panose="02000503000000020004" pitchFamily="2" charset="0"/>
              </a:rPr>
              <a:t> </a:t>
            </a:r>
            <a:r>
              <a:rPr lang="en-US" b="1" dirty="0" err="1" smtClean="0">
                <a:latin typeface="iCiel Cadena" panose="02000503000000020004" pitchFamily="2" charset="0"/>
              </a:rPr>
              <a:t>điểm</a:t>
            </a:r>
            <a:r>
              <a:rPr lang="en-US" b="1" dirty="0" smtClean="0">
                <a:latin typeface="iCiel Cadena" panose="02000503000000020004" pitchFamily="2" charset="0"/>
              </a:rPr>
              <a:t> </a:t>
            </a:r>
            <a:endParaRPr lang="vi-VN" dirty="0">
              <a:latin typeface="iCiel Cadena" panose="02000503000000020004" pitchFamily="2" charset="0"/>
            </a:endParaRPr>
          </a:p>
        </p:txBody>
      </p:sp>
      <p:sp>
        <p:nvSpPr>
          <p:cNvPr id="59" name="Rectangle 58"/>
          <p:cNvSpPr/>
          <p:nvPr/>
        </p:nvSpPr>
        <p:spPr>
          <a:xfrm>
            <a:off x="4918498" y="3286080"/>
            <a:ext cx="1296143" cy="307777"/>
          </a:xfrm>
          <a:prstGeom prst="rect">
            <a:avLst/>
          </a:prstGeom>
        </p:spPr>
        <p:txBody>
          <a:bodyPr wrap="square">
            <a:spAutoFit/>
          </a:bodyPr>
          <a:lstStyle/>
          <a:p>
            <a:pPr algn="ctr"/>
            <a:r>
              <a:rPr lang="en-US" b="1" dirty="0" err="1" smtClean="0">
                <a:latin typeface="iCiel Cadena" panose="02000503000000020004" pitchFamily="2" charset="0"/>
              </a:rPr>
              <a:t>Trang</a:t>
            </a:r>
            <a:r>
              <a:rPr lang="en-US" b="1" dirty="0" smtClean="0">
                <a:latin typeface="iCiel Cadena" panose="02000503000000020004" pitchFamily="2" charset="0"/>
              </a:rPr>
              <a:t> </a:t>
            </a:r>
            <a:r>
              <a:rPr lang="en-US" b="1" dirty="0" err="1" smtClean="0">
                <a:latin typeface="iCiel Cadena" panose="02000503000000020004" pitchFamily="2" charset="0"/>
              </a:rPr>
              <a:t>món</a:t>
            </a:r>
            <a:r>
              <a:rPr lang="en-US" b="1" dirty="0" smtClean="0">
                <a:latin typeface="iCiel Cadena" panose="02000503000000020004" pitchFamily="2" charset="0"/>
              </a:rPr>
              <a:t> </a:t>
            </a:r>
            <a:r>
              <a:rPr lang="en-US" b="1" dirty="0" err="1" smtClean="0">
                <a:latin typeface="iCiel Cadena" panose="02000503000000020004" pitchFamily="2" charset="0"/>
              </a:rPr>
              <a:t>ăn</a:t>
            </a:r>
            <a:endParaRPr lang="vi-VN" dirty="0">
              <a:latin typeface="iCiel Cadena" panose="02000503000000020004" pitchFamily="2" charset="0"/>
            </a:endParaRPr>
          </a:p>
        </p:txBody>
      </p:sp>
      <p:sp>
        <p:nvSpPr>
          <p:cNvPr id="60" name="Rectangle 59"/>
          <p:cNvSpPr/>
          <p:nvPr/>
        </p:nvSpPr>
        <p:spPr>
          <a:xfrm>
            <a:off x="2888230" y="2725000"/>
            <a:ext cx="1440160" cy="307777"/>
          </a:xfrm>
          <a:prstGeom prst="rect">
            <a:avLst/>
          </a:prstGeom>
        </p:spPr>
        <p:txBody>
          <a:bodyPr wrap="square">
            <a:spAutoFit/>
          </a:bodyPr>
          <a:lstStyle/>
          <a:p>
            <a:r>
              <a:rPr lang="en-US" b="1" dirty="0" err="1" smtClean="0">
                <a:latin typeface="iCiel Cadena" panose="02000503000000020004" pitchFamily="2" charset="0"/>
              </a:rPr>
              <a:t>Trang</a:t>
            </a:r>
            <a:r>
              <a:rPr lang="en-US" b="1" dirty="0" smtClean="0">
                <a:latin typeface="iCiel Cadena" panose="02000503000000020004" pitchFamily="2" charset="0"/>
              </a:rPr>
              <a:t> </a:t>
            </a:r>
            <a:r>
              <a:rPr lang="en-US" b="1" dirty="0" err="1" smtClean="0">
                <a:latin typeface="iCiel Cadena" panose="02000503000000020004" pitchFamily="2" charset="0"/>
              </a:rPr>
              <a:t>giới</a:t>
            </a:r>
            <a:r>
              <a:rPr lang="en-US" b="1" dirty="0" smtClean="0">
                <a:latin typeface="iCiel Cadena" panose="02000503000000020004" pitchFamily="2" charset="0"/>
              </a:rPr>
              <a:t> </a:t>
            </a:r>
            <a:r>
              <a:rPr lang="en-US" b="1" dirty="0" err="1" smtClean="0">
                <a:latin typeface="iCiel Cadena" panose="02000503000000020004" pitchFamily="2" charset="0"/>
              </a:rPr>
              <a:t>thiệu</a:t>
            </a:r>
            <a:endParaRPr lang="vi-VN" dirty="0">
              <a:latin typeface="iCiel Cadena" panose="02000503000000020004" pitchFamily="2"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8969" y="481802"/>
            <a:ext cx="5041765" cy="461665"/>
          </a:xfrm>
          <a:prstGeom prst="rect">
            <a:avLst/>
          </a:prstGeom>
          <a:noFill/>
        </p:spPr>
        <p:txBody>
          <a:bodyPr wrap="none" rtlCol="0" anchor="ctr">
            <a:spAutoFit/>
          </a:bodyPr>
          <a:lstStyle/>
          <a:p>
            <a:r>
              <a:rPr lang="en-US" sz="2400" dirty="0" smtClean="0">
                <a:latin typeface="iCiel Cadena" panose="02000503000000020004" pitchFamily="2" charset="0"/>
              </a:rPr>
              <a:t>IV. CÀI ĐẶT THỰC NGHIỆM VÀ DEMO</a:t>
            </a:r>
            <a:endParaRPr lang="vi-VN" sz="2400" dirty="0">
              <a:latin typeface="iCiel Cadena" panose="02000503000000020004" pitchFamily="2" charset="0"/>
            </a:endParaRPr>
          </a:p>
        </p:txBody>
      </p:sp>
      <p:pic>
        <p:nvPicPr>
          <p:cNvPr id="7" name="Picture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1968" y="987574"/>
            <a:ext cx="4040072" cy="1728192"/>
          </a:xfrm>
          <a:prstGeom prst="rect">
            <a:avLst/>
          </a:prstGeom>
          <a:noFill/>
          <a:ln>
            <a:noFill/>
          </a:ln>
        </p:spPr>
      </p:pic>
      <p:pic>
        <p:nvPicPr>
          <p:cNvPr id="8" name="Picture 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7944" y="2859782"/>
            <a:ext cx="4037903" cy="1728192"/>
          </a:xfrm>
          <a:prstGeom prst="rect">
            <a:avLst/>
          </a:prstGeom>
          <a:noFill/>
          <a:ln>
            <a:noFill/>
          </a:ln>
        </p:spPr>
      </p:pic>
      <p:sp>
        <p:nvSpPr>
          <p:cNvPr id="9" name="Rectangle 8"/>
          <p:cNvSpPr/>
          <p:nvPr/>
        </p:nvSpPr>
        <p:spPr>
          <a:xfrm>
            <a:off x="891968" y="987574"/>
            <a:ext cx="4040072" cy="17281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Rectangle 9"/>
          <p:cNvSpPr/>
          <p:nvPr/>
        </p:nvSpPr>
        <p:spPr>
          <a:xfrm>
            <a:off x="4067944" y="2859782"/>
            <a:ext cx="4037903" cy="17281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18527740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8969" y="481802"/>
            <a:ext cx="5041765" cy="461665"/>
          </a:xfrm>
          <a:prstGeom prst="rect">
            <a:avLst/>
          </a:prstGeom>
          <a:noFill/>
        </p:spPr>
        <p:txBody>
          <a:bodyPr wrap="none" rtlCol="0" anchor="ctr">
            <a:spAutoFit/>
          </a:bodyPr>
          <a:lstStyle/>
          <a:p>
            <a:r>
              <a:rPr lang="en-US" sz="2400" dirty="0" smtClean="0">
                <a:latin typeface="iCiel Cadena" panose="02000503000000020004" pitchFamily="2" charset="0"/>
              </a:rPr>
              <a:t>IV. CÀI ĐẶT THỰC NGHIỆM VÀ DEMO</a:t>
            </a:r>
            <a:endParaRPr lang="vi-VN" sz="2400" dirty="0">
              <a:latin typeface="iCiel Cadena" panose="02000503000000020004" pitchFamily="2" charset="0"/>
            </a:endParaRPr>
          </a:p>
        </p:txBody>
      </p:sp>
      <p:pic>
        <p:nvPicPr>
          <p:cNvPr id="7" name="Picture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1059582"/>
            <a:ext cx="3744416" cy="1844307"/>
          </a:xfrm>
          <a:prstGeom prst="rect">
            <a:avLst/>
          </a:prstGeom>
          <a:noFill/>
          <a:ln>
            <a:noFill/>
          </a:ln>
        </p:spPr>
      </p:pic>
      <p:pic>
        <p:nvPicPr>
          <p:cNvPr id="8" name="Picture 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7984" y="3003798"/>
            <a:ext cx="3744416" cy="1844307"/>
          </a:xfrm>
          <a:prstGeom prst="rect">
            <a:avLst/>
          </a:prstGeom>
          <a:noFill/>
          <a:ln>
            <a:noFill/>
          </a:ln>
        </p:spPr>
      </p:pic>
      <p:sp>
        <p:nvSpPr>
          <p:cNvPr id="9" name="Rectangle 8"/>
          <p:cNvSpPr/>
          <p:nvPr/>
        </p:nvSpPr>
        <p:spPr>
          <a:xfrm>
            <a:off x="899592" y="1059582"/>
            <a:ext cx="3744416" cy="18443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Rectangle 9"/>
          <p:cNvSpPr/>
          <p:nvPr/>
        </p:nvSpPr>
        <p:spPr>
          <a:xfrm>
            <a:off x="4427984" y="3003798"/>
            <a:ext cx="3744416" cy="18443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040148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8969" y="481802"/>
            <a:ext cx="5041765" cy="461665"/>
          </a:xfrm>
          <a:prstGeom prst="rect">
            <a:avLst/>
          </a:prstGeom>
          <a:noFill/>
        </p:spPr>
        <p:txBody>
          <a:bodyPr wrap="none" rtlCol="0" anchor="ctr">
            <a:spAutoFit/>
          </a:bodyPr>
          <a:lstStyle/>
          <a:p>
            <a:r>
              <a:rPr lang="en-US" sz="2400" dirty="0" smtClean="0">
                <a:latin typeface="iCiel Cadena" panose="02000503000000020004" pitchFamily="2" charset="0"/>
              </a:rPr>
              <a:t>IV. CÀI ĐẶT THỰC NGHIỆM VÀ DEMO</a:t>
            </a:r>
            <a:endParaRPr lang="vi-VN" sz="2400" dirty="0">
              <a:latin typeface="iCiel Cadena" panose="02000503000000020004" pitchFamily="2" charset="0"/>
            </a:endParaRPr>
          </a:p>
        </p:txBody>
      </p:sp>
      <p:pic>
        <p:nvPicPr>
          <p:cNvPr id="5" name="Pictur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1059582"/>
            <a:ext cx="3888432" cy="2376264"/>
          </a:xfrm>
          <a:prstGeom prst="rect">
            <a:avLst/>
          </a:prstGeom>
          <a:noFill/>
          <a:ln>
            <a:noFill/>
          </a:ln>
        </p:spPr>
      </p:pic>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5076056" y="1707654"/>
            <a:ext cx="3240360" cy="3168352"/>
          </a:xfrm>
          <a:prstGeom prst="rect">
            <a:avLst/>
          </a:prstGeom>
          <a:noFill/>
          <a:ln>
            <a:noFill/>
          </a:ln>
        </p:spPr>
      </p:pic>
      <p:sp>
        <p:nvSpPr>
          <p:cNvPr id="7" name="Rectangle 6"/>
          <p:cNvSpPr/>
          <p:nvPr/>
        </p:nvSpPr>
        <p:spPr>
          <a:xfrm>
            <a:off x="827584" y="1059582"/>
            <a:ext cx="3889889" cy="23762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7"/>
          <p:cNvSpPr/>
          <p:nvPr/>
        </p:nvSpPr>
        <p:spPr>
          <a:xfrm>
            <a:off x="5076056" y="1707654"/>
            <a:ext cx="3240360" cy="31683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6135472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1059582"/>
            <a:ext cx="3979912" cy="1712020"/>
          </a:xfrm>
          <a:prstGeom prst="rect">
            <a:avLst/>
          </a:prstGeom>
          <a:noFill/>
          <a:ln>
            <a:noFill/>
          </a:ln>
        </p:spPr>
      </p:pic>
      <p:sp>
        <p:nvSpPr>
          <p:cNvPr id="5" name="TextBox 4"/>
          <p:cNvSpPr txBox="1"/>
          <p:nvPr/>
        </p:nvSpPr>
        <p:spPr>
          <a:xfrm>
            <a:off x="668969" y="481802"/>
            <a:ext cx="5041765" cy="461665"/>
          </a:xfrm>
          <a:prstGeom prst="rect">
            <a:avLst/>
          </a:prstGeom>
          <a:noFill/>
        </p:spPr>
        <p:txBody>
          <a:bodyPr wrap="none" rtlCol="0" anchor="ctr">
            <a:spAutoFit/>
          </a:bodyPr>
          <a:lstStyle/>
          <a:p>
            <a:r>
              <a:rPr lang="en-US" sz="2400" dirty="0" smtClean="0">
                <a:latin typeface="iCiel Cadena" panose="02000503000000020004" pitchFamily="2" charset="0"/>
              </a:rPr>
              <a:t>IV. CÀI ĐẶT THỰC NGHIỆM VÀ DEMO</a:t>
            </a:r>
            <a:endParaRPr lang="vi-VN" sz="2400" dirty="0">
              <a:latin typeface="iCiel Cadena" panose="02000503000000020004" pitchFamily="2" charset="0"/>
            </a:endParaRPr>
          </a:p>
        </p:txBody>
      </p:sp>
      <p:pic>
        <p:nvPicPr>
          <p:cNvPr id="6" name="Picture 5"/>
          <p:cNvPicPr/>
          <p:nvPr/>
        </p:nvPicPr>
        <p:blipFill rotWithShape="1">
          <a:blip r:embed="rId3" cstate="print">
            <a:extLst>
              <a:ext uri="{28A0092B-C50C-407E-A947-70E740481C1C}">
                <a14:useLocalDpi xmlns:a14="http://schemas.microsoft.com/office/drawing/2010/main" val="0"/>
              </a:ext>
            </a:extLst>
          </a:blip>
          <a:srcRect r="15126"/>
          <a:stretch/>
        </p:blipFill>
        <p:spPr bwMode="auto">
          <a:xfrm>
            <a:off x="3520544" y="3075806"/>
            <a:ext cx="4380379" cy="1512167"/>
          </a:xfrm>
          <a:prstGeom prst="rect">
            <a:avLst/>
          </a:prstGeom>
          <a:noFill/>
          <a:ln>
            <a:noFill/>
          </a:ln>
        </p:spPr>
      </p:pic>
      <p:sp>
        <p:nvSpPr>
          <p:cNvPr id="7" name="Rectangle 6"/>
          <p:cNvSpPr/>
          <p:nvPr/>
        </p:nvSpPr>
        <p:spPr>
          <a:xfrm>
            <a:off x="899592" y="1059582"/>
            <a:ext cx="3979912" cy="17120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7"/>
          <p:cNvSpPr/>
          <p:nvPr/>
        </p:nvSpPr>
        <p:spPr>
          <a:xfrm>
            <a:off x="3520544" y="3075806"/>
            <a:ext cx="4380379" cy="15121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4264024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p:cNvSpPr/>
          <p:nvPr/>
        </p:nvSpPr>
        <p:spPr>
          <a:xfrm>
            <a:off x="4364361" y="887945"/>
            <a:ext cx="3948365" cy="504056"/>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TextBox 6"/>
          <p:cNvSpPr txBox="1"/>
          <p:nvPr/>
        </p:nvSpPr>
        <p:spPr>
          <a:xfrm>
            <a:off x="539552" y="2110085"/>
            <a:ext cx="3211135" cy="923330"/>
          </a:xfrm>
          <a:prstGeom prst="rect">
            <a:avLst/>
          </a:prstGeom>
          <a:noFill/>
        </p:spPr>
        <p:txBody>
          <a:bodyPr wrap="none" rtlCol="0" anchor="ctr">
            <a:spAutoFit/>
          </a:bodyPr>
          <a:lstStyle/>
          <a:p>
            <a:r>
              <a:rPr lang="en-US" sz="5400" dirty="0" smtClean="0">
                <a:latin typeface="iCiel Cadena" panose="02000503000000020004" pitchFamily="2" charset="0"/>
              </a:rPr>
              <a:t>NỘI DUNG</a:t>
            </a:r>
            <a:endParaRPr lang="vi-VN" sz="5400" dirty="0">
              <a:latin typeface="iCiel Cadena" panose="02000503000000020004" pitchFamily="2" charset="0"/>
            </a:endParaRPr>
          </a:p>
        </p:txBody>
      </p:sp>
      <p:sp>
        <p:nvSpPr>
          <p:cNvPr id="8" name="Rounded Rectangle 7"/>
          <p:cNvSpPr/>
          <p:nvPr/>
        </p:nvSpPr>
        <p:spPr>
          <a:xfrm>
            <a:off x="4211961" y="735545"/>
            <a:ext cx="3948365" cy="504056"/>
          </a:xfrm>
          <a:prstGeom prst="roundRec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TextBox 16"/>
          <p:cNvSpPr txBox="1"/>
          <p:nvPr/>
        </p:nvSpPr>
        <p:spPr>
          <a:xfrm>
            <a:off x="4364361" y="809178"/>
            <a:ext cx="2295821" cy="369332"/>
          </a:xfrm>
          <a:prstGeom prst="rect">
            <a:avLst/>
          </a:prstGeom>
          <a:noFill/>
        </p:spPr>
        <p:txBody>
          <a:bodyPr wrap="none" rtlCol="0">
            <a:spAutoFit/>
          </a:bodyPr>
          <a:lstStyle/>
          <a:p>
            <a:r>
              <a:rPr lang="en-US" sz="1800" dirty="0" smtClean="0">
                <a:latin typeface="iCiel Cadena" panose="02000503000000020004" pitchFamily="2" charset="0"/>
              </a:rPr>
              <a:t>I. LÝ DO CHỌN ĐỀ TÀI</a:t>
            </a:r>
            <a:endParaRPr lang="vi-VN" sz="1800" dirty="0">
              <a:latin typeface="iCiel Cadena" panose="02000503000000020004" pitchFamily="2" charset="0"/>
            </a:endParaRPr>
          </a:p>
        </p:txBody>
      </p:sp>
      <p:sp>
        <p:nvSpPr>
          <p:cNvPr id="18" name="Rounded Rectangle 17"/>
          <p:cNvSpPr/>
          <p:nvPr/>
        </p:nvSpPr>
        <p:spPr>
          <a:xfrm>
            <a:off x="4364361" y="1893335"/>
            <a:ext cx="3948366" cy="504056"/>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Rounded Rectangle 18"/>
          <p:cNvSpPr/>
          <p:nvPr/>
        </p:nvSpPr>
        <p:spPr>
          <a:xfrm>
            <a:off x="4211961" y="1740935"/>
            <a:ext cx="3948366" cy="504056"/>
          </a:xfrm>
          <a:prstGeom prst="roundRec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Rounded Rectangle 19"/>
          <p:cNvSpPr/>
          <p:nvPr/>
        </p:nvSpPr>
        <p:spPr>
          <a:xfrm>
            <a:off x="4364360" y="2918108"/>
            <a:ext cx="3948367" cy="504056"/>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Rounded Rectangle 20"/>
          <p:cNvSpPr/>
          <p:nvPr/>
        </p:nvSpPr>
        <p:spPr>
          <a:xfrm>
            <a:off x="4211960" y="2765708"/>
            <a:ext cx="3948367" cy="504056"/>
          </a:xfrm>
          <a:prstGeom prst="roundRec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Rounded Rectangle 21"/>
          <p:cNvSpPr/>
          <p:nvPr/>
        </p:nvSpPr>
        <p:spPr>
          <a:xfrm>
            <a:off x="4364360" y="3941280"/>
            <a:ext cx="3948365" cy="504056"/>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Rounded Rectangle 22"/>
          <p:cNvSpPr/>
          <p:nvPr/>
        </p:nvSpPr>
        <p:spPr>
          <a:xfrm>
            <a:off x="4211960" y="3788880"/>
            <a:ext cx="3948365" cy="504056"/>
          </a:xfrm>
          <a:prstGeom prst="roundRec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4" name="TextBox 3"/>
          <p:cNvSpPr txBox="1"/>
          <p:nvPr/>
        </p:nvSpPr>
        <p:spPr>
          <a:xfrm>
            <a:off x="4364361" y="1808297"/>
            <a:ext cx="2848857" cy="369332"/>
          </a:xfrm>
          <a:prstGeom prst="rect">
            <a:avLst/>
          </a:prstGeom>
          <a:noFill/>
        </p:spPr>
        <p:txBody>
          <a:bodyPr wrap="none" rtlCol="0">
            <a:spAutoFit/>
          </a:bodyPr>
          <a:lstStyle/>
          <a:p>
            <a:r>
              <a:rPr lang="en-US" sz="1800" dirty="0" smtClean="0">
                <a:latin typeface="iCiel Cadena" panose="02000503000000020004" pitchFamily="2" charset="0"/>
              </a:rPr>
              <a:t>II. LÝ THUYẾT NGHIÊN CỨU</a:t>
            </a:r>
            <a:endParaRPr lang="vi-VN" sz="1800" dirty="0">
              <a:latin typeface="iCiel Cadena" panose="02000503000000020004" pitchFamily="2" charset="0"/>
            </a:endParaRPr>
          </a:p>
        </p:txBody>
      </p:sp>
      <p:sp>
        <p:nvSpPr>
          <p:cNvPr id="5" name="TextBox 4"/>
          <p:cNvSpPr txBox="1"/>
          <p:nvPr/>
        </p:nvSpPr>
        <p:spPr>
          <a:xfrm>
            <a:off x="4364361" y="2833070"/>
            <a:ext cx="3684022" cy="369332"/>
          </a:xfrm>
          <a:prstGeom prst="rect">
            <a:avLst/>
          </a:prstGeom>
          <a:noFill/>
        </p:spPr>
        <p:txBody>
          <a:bodyPr wrap="none" rtlCol="0">
            <a:spAutoFit/>
          </a:bodyPr>
          <a:lstStyle/>
          <a:p>
            <a:r>
              <a:rPr lang="en-US" sz="1800" dirty="0" smtClean="0">
                <a:latin typeface="iCiel Cadena" panose="02000503000000020004" pitchFamily="2" charset="0"/>
              </a:rPr>
              <a:t>III. PHÂN TÍCH THIẾT KẾ HỆ THỐNG</a:t>
            </a:r>
            <a:endParaRPr lang="vi-VN" sz="1800" dirty="0">
              <a:latin typeface="iCiel Cadena" panose="02000503000000020004" pitchFamily="2" charset="0"/>
            </a:endParaRPr>
          </a:p>
        </p:txBody>
      </p:sp>
      <p:sp>
        <p:nvSpPr>
          <p:cNvPr id="6" name="TextBox 5"/>
          <p:cNvSpPr txBox="1"/>
          <p:nvPr/>
        </p:nvSpPr>
        <p:spPr>
          <a:xfrm>
            <a:off x="4360531" y="3875134"/>
            <a:ext cx="3823483" cy="369332"/>
          </a:xfrm>
          <a:prstGeom prst="rect">
            <a:avLst/>
          </a:prstGeom>
          <a:noFill/>
        </p:spPr>
        <p:txBody>
          <a:bodyPr wrap="none" rtlCol="0">
            <a:spAutoFit/>
          </a:bodyPr>
          <a:lstStyle/>
          <a:p>
            <a:r>
              <a:rPr lang="en-US" sz="1800" dirty="0" smtClean="0">
                <a:latin typeface="iCiel Cadena" panose="02000503000000020004" pitchFamily="2" charset="0"/>
              </a:rPr>
              <a:t>IV. CÀI ĐẶT THỰC NGHIỆM VÀ DEMO</a:t>
            </a:r>
            <a:endParaRPr lang="vi-VN" sz="1800" dirty="0">
              <a:latin typeface="iCiel Cadena" panose="02000503000000020004" pitchFamily="2" charset="0"/>
            </a:endParaRPr>
          </a:p>
        </p:txBody>
      </p:sp>
    </p:spTree>
    <p:extLst>
      <p:ext uri="{BB962C8B-B14F-4D97-AF65-F5344CB8AC3E}">
        <p14:creationId xmlns:p14="http://schemas.microsoft.com/office/powerpoint/2010/main" val="6360162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15"/>
        <p:cNvGrpSpPr/>
        <p:nvPr/>
      </p:nvGrpSpPr>
      <p:grpSpPr>
        <a:xfrm>
          <a:off x="0" y="0"/>
          <a:ext cx="0" cy="0"/>
          <a:chOff x="0" y="0"/>
          <a:chExt cx="0" cy="0"/>
        </a:xfrm>
      </p:grpSpPr>
      <p:sp>
        <p:nvSpPr>
          <p:cNvPr id="2" name="TextBox 1"/>
          <p:cNvSpPr txBox="1"/>
          <p:nvPr/>
        </p:nvSpPr>
        <p:spPr>
          <a:xfrm>
            <a:off x="1115616" y="2283718"/>
            <a:ext cx="5328592" cy="769441"/>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r>
              <a:rPr lang="en-US" sz="4400" dirty="0" err="1" smtClean="0">
                <a:latin typeface="iCiel Cadena" panose="02000503000000020004" pitchFamily="2" charset="0"/>
              </a:rPr>
              <a:t>Cảm</a:t>
            </a:r>
            <a:r>
              <a:rPr lang="en-US" sz="4400" dirty="0" smtClean="0">
                <a:latin typeface="iCiel Cadena" panose="02000503000000020004" pitchFamily="2" charset="0"/>
              </a:rPr>
              <a:t> </a:t>
            </a:r>
            <a:r>
              <a:rPr lang="en-US" sz="4400" dirty="0" err="1" smtClean="0">
                <a:latin typeface="iCiel Cadena" panose="02000503000000020004" pitchFamily="2" charset="0"/>
              </a:rPr>
              <a:t>ơn</a:t>
            </a:r>
            <a:r>
              <a:rPr lang="en-US" sz="4400" dirty="0" smtClean="0">
                <a:latin typeface="iCiel Cadena" panose="02000503000000020004" pitchFamily="2" charset="0"/>
              </a:rPr>
              <a:t> </a:t>
            </a:r>
            <a:r>
              <a:rPr lang="en-US" sz="4400" dirty="0" err="1" smtClean="0">
                <a:latin typeface="iCiel Cadena" panose="02000503000000020004" pitchFamily="2" charset="0"/>
              </a:rPr>
              <a:t>đã</a:t>
            </a:r>
            <a:r>
              <a:rPr lang="en-US" sz="4400" dirty="0" smtClean="0">
                <a:latin typeface="iCiel Cadena" panose="02000503000000020004" pitchFamily="2" charset="0"/>
              </a:rPr>
              <a:t> </a:t>
            </a:r>
            <a:r>
              <a:rPr lang="en-US" sz="4400" dirty="0" err="1" smtClean="0">
                <a:latin typeface="iCiel Cadena" panose="02000503000000020004" pitchFamily="2" charset="0"/>
              </a:rPr>
              <a:t>lắng</a:t>
            </a:r>
            <a:r>
              <a:rPr lang="en-US" sz="4400" dirty="0" smtClean="0">
                <a:latin typeface="iCiel Cadena" panose="02000503000000020004" pitchFamily="2" charset="0"/>
              </a:rPr>
              <a:t> </a:t>
            </a:r>
            <a:r>
              <a:rPr lang="en-US" sz="4400" dirty="0" err="1" smtClean="0">
                <a:latin typeface="iCiel Cadena" panose="02000503000000020004" pitchFamily="2" charset="0"/>
              </a:rPr>
              <a:t>nghe</a:t>
            </a:r>
            <a:endParaRPr lang="vi-VN" sz="4400" dirty="0">
              <a:latin typeface="iCiel Cadena" panose="02000503000000020004" pitchFamily="2" charset="0"/>
            </a:endParaRPr>
          </a:p>
        </p:txBody>
      </p:sp>
    </p:spTree>
    <p:extLst>
      <p:ext uri="{BB962C8B-B14F-4D97-AF65-F5344CB8AC3E}">
        <p14:creationId xmlns:p14="http://schemas.microsoft.com/office/powerpoint/2010/main" val="39120346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75656" y="411510"/>
            <a:ext cx="3477234" cy="523220"/>
          </a:xfrm>
          <a:prstGeom prst="rect">
            <a:avLst/>
          </a:prstGeom>
          <a:noFill/>
        </p:spPr>
        <p:txBody>
          <a:bodyPr wrap="none" rtlCol="0" anchor="ctr">
            <a:spAutoFit/>
          </a:bodyPr>
          <a:lstStyle/>
          <a:p>
            <a:r>
              <a:rPr lang="en-US" sz="2800" dirty="0" smtClean="0">
                <a:latin typeface="iCiel Cadena" panose="02000503000000020004" pitchFamily="2" charset="0"/>
              </a:rPr>
              <a:t>I. LÝ DO CHỌN ĐỀ TÀI</a:t>
            </a:r>
            <a:endParaRPr lang="vi-VN" sz="2800" dirty="0">
              <a:latin typeface="iCiel Cadena" panose="02000503000000020004" pitchFamily="2" charset="0"/>
            </a:endParaRPr>
          </a:p>
        </p:txBody>
      </p:sp>
      <p:grpSp>
        <p:nvGrpSpPr>
          <p:cNvPr id="30" name="Group 29"/>
          <p:cNvGrpSpPr/>
          <p:nvPr/>
        </p:nvGrpSpPr>
        <p:grpSpPr>
          <a:xfrm>
            <a:off x="2774768" y="1203598"/>
            <a:ext cx="4550420" cy="3535329"/>
            <a:chOff x="2785147" y="1293215"/>
            <a:chExt cx="4550420" cy="3535329"/>
          </a:xfrm>
        </p:grpSpPr>
        <p:grpSp>
          <p:nvGrpSpPr>
            <p:cNvPr id="25" name="Group 24"/>
            <p:cNvGrpSpPr/>
            <p:nvPr/>
          </p:nvGrpSpPr>
          <p:grpSpPr>
            <a:xfrm>
              <a:off x="2789606" y="1293215"/>
              <a:ext cx="4536504" cy="432048"/>
              <a:chOff x="2789606" y="1293215"/>
              <a:chExt cx="4536504" cy="432048"/>
            </a:xfrm>
          </p:grpSpPr>
          <p:sp>
            <p:nvSpPr>
              <p:cNvPr id="7" name="Rounded Rectangle 6"/>
              <p:cNvSpPr/>
              <p:nvPr/>
            </p:nvSpPr>
            <p:spPr>
              <a:xfrm>
                <a:off x="2789606" y="1293215"/>
                <a:ext cx="4536504" cy="432048"/>
              </a:xfrm>
              <a:prstGeom prst="roundRect">
                <a:avLst/>
              </a:prstGeom>
              <a:solidFill>
                <a:schemeClr val="tx1"/>
              </a:solidFill>
              <a:ln>
                <a:solidFill>
                  <a:schemeClr val="accent3">
                    <a:lumMod val="60000"/>
                    <a:lumOff val="40000"/>
                  </a:schemeClr>
                </a:solidFill>
              </a:ln>
              <a:effectLst>
                <a:outerShdw blurRad="76200" dist="12700" dir="2700000" sy="-23000" kx="-800400" algn="bl" rotWithShape="0">
                  <a:prstClr val="black">
                    <a:alpha val="2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rgbClr val="000000"/>
                  </a:solidFill>
                </a:endParaRPr>
              </a:p>
            </p:txBody>
          </p:sp>
          <p:sp>
            <p:nvSpPr>
              <p:cNvPr id="8" name="TextBox 7"/>
              <p:cNvSpPr txBox="1"/>
              <p:nvPr/>
            </p:nvSpPr>
            <p:spPr>
              <a:xfrm>
                <a:off x="3131840" y="1355350"/>
                <a:ext cx="3168352" cy="338554"/>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r>
                  <a:rPr lang="en-US" sz="1600" dirty="0" err="1" smtClean="0">
                    <a:latin typeface="iCiel Cadena" panose="02000503000000020004" pitchFamily="2" charset="0"/>
                  </a:rPr>
                  <a:t>Nguồn</a:t>
                </a:r>
                <a:r>
                  <a:rPr lang="en-US" sz="1600" dirty="0" smtClean="0">
                    <a:latin typeface="iCiel Cadena" panose="02000503000000020004" pitchFamily="2" charset="0"/>
                  </a:rPr>
                  <a:t> </a:t>
                </a:r>
                <a:r>
                  <a:rPr lang="en-US" sz="1600" dirty="0" err="1" smtClean="0">
                    <a:latin typeface="iCiel Cadena" panose="02000503000000020004" pitchFamily="2" charset="0"/>
                  </a:rPr>
                  <a:t>tài</a:t>
                </a:r>
                <a:r>
                  <a:rPr lang="en-US" sz="1600" dirty="0" smtClean="0">
                    <a:latin typeface="iCiel Cadena" panose="02000503000000020004" pitchFamily="2" charset="0"/>
                  </a:rPr>
                  <a:t> </a:t>
                </a:r>
                <a:r>
                  <a:rPr lang="en-US" sz="1600" dirty="0" err="1" smtClean="0">
                    <a:latin typeface="iCiel Cadena" panose="02000503000000020004" pitchFamily="2" charset="0"/>
                  </a:rPr>
                  <a:t>liệu</a:t>
                </a:r>
                <a:r>
                  <a:rPr lang="en-US" sz="1600" dirty="0" smtClean="0">
                    <a:latin typeface="iCiel Cadena" panose="02000503000000020004" pitchFamily="2" charset="0"/>
                  </a:rPr>
                  <a:t> </a:t>
                </a:r>
                <a:r>
                  <a:rPr lang="en-US" sz="1600" dirty="0" err="1" smtClean="0">
                    <a:latin typeface="iCiel Cadena" panose="02000503000000020004" pitchFamily="2" charset="0"/>
                  </a:rPr>
                  <a:t>học</a:t>
                </a:r>
                <a:r>
                  <a:rPr lang="en-US" sz="1600" dirty="0" smtClean="0">
                    <a:latin typeface="iCiel Cadena" panose="02000503000000020004" pitchFamily="2" charset="0"/>
                  </a:rPr>
                  <a:t> </a:t>
                </a:r>
                <a:r>
                  <a:rPr lang="en-US" sz="1600" dirty="0" err="1" smtClean="0">
                    <a:latin typeface="iCiel Cadena" panose="02000503000000020004" pitchFamily="2" charset="0"/>
                  </a:rPr>
                  <a:t>tập</a:t>
                </a:r>
                <a:r>
                  <a:rPr lang="en-US" sz="1600" dirty="0" smtClean="0">
                    <a:latin typeface="iCiel Cadena" panose="02000503000000020004" pitchFamily="2" charset="0"/>
                  </a:rPr>
                  <a:t> </a:t>
                </a:r>
                <a:r>
                  <a:rPr lang="en-US" sz="1600" dirty="0" err="1" smtClean="0">
                    <a:latin typeface="iCiel Cadena" panose="02000503000000020004" pitchFamily="2" charset="0"/>
                  </a:rPr>
                  <a:t>phong</a:t>
                </a:r>
                <a:r>
                  <a:rPr lang="en-US" sz="1600" dirty="0" smtClean="0">
                    <a:latin typeface="iCiel Cadena" panose="02000503000000020004" pitchFamily="2" charset="0"/>
                  </a:rPr>
                  <a:t> </a:t>
                </a:r>
                <a:r>
                  <a:rPr lang="en-US" sz="1600" dirty="0" err="1" smtClean="0">
                    <a:latin typeface="iCiel Cadena" panose="02000503000000020004" pitchFamily="2" charset="0"/>
                  </a:rPr>
                  <a:t>phú</a:t>
                </a:r>
                <a:endParaRPr lang="vi-VN" sz="1600" dirty="0">
                  <a:latin typeface="iCiel Cadena" panose="02000503000000020004" pitchFamily="2" charset="0"/>
                </a:endParaRPr>
              </a:p>
            </p:txBody>
          </p:sp>
        </p:grpSp>
        <p:grpSp>
          <p:nvGrpSpPr>
            <p:cNvPr id="26" name="Group 25"/>
            <p:cNvGrpSpPr/>
            <p:nvPr/>
          </p:nvGrpSpPr>
          <p:grpSpPr>
            <a:xfrm>
              <a:off x="2789606" y="2077565"/>
              <a:ext cx="4536504" cy="432048"/>
              <a:chOff x="2789606" y="2077565"/>
              <a:chExt cx="4536504" cy="432048"/>
            </a:xfrm>
          </p:grpSpPr>
          <p:sp>
            <p:nvSpPr>
              <p:cNvPr id="9" name="Rounded Rectangle 8"/>
              <p:cNvSpPr/>
              <p:nvPr/>
            </p:nvSpPr>
            <p:spPr>
              <a:xfrm>
                <a:off x="2789606" y="2077565"/>
                <a:ext cx="4536504" cy="432048"/>
              </a:xfrm>
              <a:prstGeom prst="roundRect">
                <a:avLst/>
              </a:prstGeom>
              <a:solidFill>
                <a:schemeClr val="tx1"/>
              </a:solidFill>
              <a:ln>
                <a:solidFill>
                  <a:schemeClr val="accent3">
                    <a:lumMod val="60000"/>
                    <a:lumOff val="40000"/>
                  </a:schemeClr>
                </a:solidFill>
              </a:ln>
              <a:effectLst>
                <a:outerShdw blurRad="76200" dist="12700" dir="2700000" sy="-23000" kx="-800400" algn="bl" rotWithShape="0">
                  <a:prstClr val="black">
                    <a:alpha val="2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rgbClr val="000000"/>
                  </a:solidFill>
                </a:endParaRPr>
              </a:p>
            </p:txBody>
          </p:sp>
          <p:sp>
            <p:nvSpPr>
              <p:cNvPr id="10" name="TextBox 9"/>
              <p:cNvSpPr txBox="1"/>
              <p:nvPr/>
            </p:nvSpPr>
            <p:spPr>
              <a:xfrm>
                <a:off x="3131840" y="2139700"/>
                <a:ext cx="3168352" cy="338554"/>
              </a:xfrm>
              <a:prstGeom prst="rect">
                <a:avLst/>
              </a:prstGeom>
              <a:noFill/>
            </p:spPr>
            <p:txBody>
              <a:bodyPr wrap="square" rtlCol="0">
                <a:spAutoFit/>
              </a:bodyPr>
              <a:lstStyle/>
              <a:p>
                <a:r>
                  <a:rPr lang="en-US" sz="1600" dirty="0" err="1" smtClean="0">
                    <a:latin typeface="iCiel Cadena" panose="02000503000000020004" pitchFamily="2" charset="0"/>
                  </a:rPr>
                  <a:t>Dễ</a:t>
                </a:r>
                <a:r>
                  <a:rPr lang="en-US" sz="1600" dirty="0" smtClean="0">
                    <a:latin typeface="iCiel Cadena" panose="02000503000000020004" pitchFamily="2" charset="0"/>
                  </a:rPr>
                  <a:t> </a:t>
                </a:r>
                <a:r>
                  <a:rPr lang="en-US" sz="1600" dirty="0" err="1" smtClean="0">
                    <a:latin typeface="iCiel Cadena" panose="02000503000000020004" pitchFamily="2" charset="0"/>
                  </a:rPr>
                  <a:t>dàng</a:t>
                </a:r>
                <a:r>
                  <a:rPr lang="en-US" sz="1600" dirty="0" smtClean="0">
                    <a:latin typeface="iCiel Cadena" panose="02000503000000020004" pitchFamily="2" charset="0"/>
                  </a:rPr>
                  <a:t> </a:t>
                </a:r>
                <a:r>
                  <a:rPr lang="en-US" sz="1600" dirty="0" err="1" smtClean="0">
                    <a:latin typeface="iCiel Cadena" panose="02000503000000020004" pitchFamily="2" charset="0"/>
                  </a:rPr>
                  <a:t>bảo</a:t>
                </a:r>
                <a:r>
                  <a:rPr lang="en-US" sz="1600" dirty="0" smtClean="0">
                    <a:latin typeface="iCiel Cadena" panose="02000503000000020004" pitchFamily="2" charset="0"/>
                  </a:rPr>
                  <a:t> </a:t>
                </a:r>
                <a:r>
                  <a:rPr lang="en-US" sz="1600" dirty="0" err="1" smtClean="0">
                    <a:latin typeface="iCiel Cadena" panose="02000503000000020004" pitchFamily="2" charset="0"/>
                  </a:rPr>
                  <a:t>trì</a:t>
                </a:r>
                <a:endParaRPr lang="vi-VN" sz="1600" dirty="0">
                  <a:latin typeface="iCiel Cadena" panose="02000503000000020004" pitchFamily="2" charset="0"/>
                </a:endParaRPr>
              </a:p>
            </p:txBody>
          </p:sp>
        </p:grpSp>
        <p:grpSp>
          <p:nvGrpSpPr>
            <p:cNvPr id="27" name="Group 26"/>
            <p:cNvGrpSpPr/>
            <p:nvPr/>
          </p:nvGrpSpPr>
          <p:grpSpPr>
            <a:xfrm>
              <a:off x="2789606" y="2847236"/>
              <a:ext cx="4536504" cy="432048"/>
              <a:chOff x="2789606" y="2847236"/>
              <a:chExt cx="4536504" cy="432048"/>
            </a:xfrm>
          </p:grpSpPr>
          <p:sp>
            <p:nvSpPr>
              <p:cNvPr id="11" name="Rounded Rectangle 10"/>
              <p:cNvSpPr/>
              <p:nvPr/>
            </p:nvSpPr>
            <p:spPr>
              <a:xfrm>
                <a:off x="2789606" y="2847236"/>
                <a:ext cx="4536504" cy="432048"/>
              </a:xfrm>
              <a:prstGeom prst="roundRect">
                <a:avLst/>
              </a:prstGeom>
              <a:solidFill>
                <a:schemeClr val="tx1"/>
              </a:solidFill>
              <a:ln>
                <a:solidFill>
                  <a:schemeClr val="accent3">
                    <a:lumMod val="60000"/>
                    <a:lumOff val="40000"/>
                  </a:schemeClr>
                </a:solidFill>
              </a:ln>
              <a:effectLst>
                <a:outerShdw blurRad="76200" dist="12700" dir="2700000" sy="-23000" kx="-800400" algn="bl" rotWithShape="0">
                  <a:prstClr val="black">
                    <a:alpha val="2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rgbClr val="000000"/>
                  </a:solidFill>
                </a:endParaRPr>
              </a:p>
            </p:txBody>
          </p:sp>
          <p:sp>
            <p:nvSpPr>
              <p:cNvPr id="12" name="TextBox 11"/>
              <p:cNvSpPr txBox="1"/>
              <p:nvPr/>
            </p:nvSpPr>
            <p:spPr>
              <a:xfrm>
                <a:off x="3131840" y="2909371"/>
                <a:ext cx="3168352" cy="338554"/>
              </a:xfrm>
              <a:prstGeom prst="rect">
                <a:avLst/>
              </a:prstGeom>
              <a:noFill/>
              <a:effectLst>
                <a:outerShdw blurRad="76200" dir="13500000" sy="23000" kx="1200000" algn="br" rotWithShape="0">
                  <a:prstClr val="black">
                    <a:alpha val="20000"/>
                  </a:prstClr>
                </a:outerShdw>
              </a:effectLst>
            </p:spPr>
            <p:txBody>
              <a:bodyPr wrap="square" rtlCol="0">
                <a:spAutoFit/>
              </a:bodyPr>
              <a:lstStyle/>
              <a:p>
                <a:r>
                  <a:rPr lang="en-US" sz="1600" dirty="0" err="1" smtClean="0">
                    <a:latin typeface="iCiel Cadena" panose="02000503000000020004" pitchFamily="2" charset="0"/>
                  </a:rPr>
                  <a:t>Hỗ</a:t>
                </a:r>
                <a:r>
                  <a:rPr lang="en-US" sz="1600" dirty="0" smtClean="0">
                    <a:latin typeface="iCiel Cadena" panose="02000503000000020004" pitchFamily="2" charset="0"/>
                  </a:rPr>
                  <a:t> </a:t>
                </a:r>
                <a:r>
                  <a:rPr lang="en-US" sz="1600" dirty="0" err="1" smtClean="0">
                    <a:latin typeface="iCiel Cadena" panose="02000503000000020004" pitchFamily="2" charset="0"/>
                  </a:rPr>
                  <a:t>trợ</a:t>
                </a:r>
                <a:r>
                  <a:rPr lang="en-US" sz="1600" dirty="0" smtClean="0">
                    <a:latin typeface="iCiel Cadena" panose="02000503000000020004" pitchFamily="2" charset="0"/>
                  </a:rPr>
                  <a:t> </a:t>
                </a:r>
                <a:r>
                  <a:rPr lang="en-US" sz="1600" dirty="0" err="1" smtClean="0">
                    <a:latin typeface="iCiel Cadena" panose="02000503000000020004" pitchFamily="2" charset="0"/>
                  </a:rPr>
                  <a:t>đa</a:t>
                </a:r>
                <a:r>
                  <a:rPr lang="en-US" sz="1600" dirty="0" smtClean="0">
                    <a:latin typeface="iCiel Cadena" panose="02000503000000020004" pitchFamily="2" charset="0"/>
                  </a:rPr>
                  <a:t> </a:t>
                </a:r>
                <a:r>
                  <a:rPr lang="en-US" sz="1600" dirty="0" err="1" smtClean="0">
                    <a:latin typeface="iCiel Cadena" panose="02000503000000020004" pitchFamily="2" charset="0"/>
                  </a:rPr>
                  <a:t>trình</a:t>
                </a:r>
                <a:r>
                  <a:rPr lang="en-US" sz="1600" dirty="0" smtClean="0">
                    <a:latin typeface="iCiel Cadena" panose="02000503000000020004" pitchFamily="2" charset="0"/>
                  </a:rPr>
                  <a:t> </a:t>
                </a:r>
                <a:r>
                  <a:rPr lang="en-US" sz="1600" dirty="0" err="1" smtClean="0">
                    <a:latin typeface="iCiel Cadena" panose="02000503000000020004" pitchFamily="2" charset="0"/>
                  </a:rPr>
                  <a:t>duyệt</a:t>
                </a:r>
                <a:endParaRPr lang="vi-VN" sz="1600" dirty="0">
                  <a:latin typeface="iCiel Cadena" panose="02000503000000020004" pitchFamily="2" charset="0"/>
                </a:endParaRPr>
              </a:p>
            </p:txBody>
          </p:sp>
        </p:grpSp>
        <p:grpSp>
          <p:nvGrpSpPr>
            <p:cNvPr id="28" name="Group 27"/>
            <p:cNvGrpSpPr/>
            <p:nvPr/>
          </p:nvGrpSpPr>
          <p:grpSpPr>
            <a:xfrm>
              <a:off x="2785147" y="3629451"/>
              <a:ext cx="4536504" cy="432048"/>
              <a:chOff x="2785147" y="3629451"/>
              <a:chExt cx="4536504" cy="432048"/>
            </a:xfrm>
          </p:grpSpPr>
          <p:sp>
            <p:nvSpPr>
              <p:cNvPr id="13" name="Rounded Rectangle 12"/>
              <p:cNvSpPr/>
              <p:nvPr/>
            </p:nvSpPr>
            <p:spPr>
              <a:xfrm>
                <a:off x="2785147" y="3629451"/>
                <a:ext cx="4536504" cy="432048"/>
              </a:xfrm>
              <a:prstGeom prst="roundRect">
                <a:avLst/>
              </a:prstGeom>
              <a:solidFill>
                <a:schemeClr val="tx1"/>
              </a:solidFill>
              <a:ln>
                <a:solidFill>
                  <a:schemeClr val="accent3">
                    <a:lumMod val="60000"/>
                    <a:lumOff val="40000"/>
                  </a:schemeClr>
                </a:solidFill>
              </a:ln>
              <a:effectLst>
                <a:outerShdw blurRad="76200" dist="12700" dir="2700000" sy="-23000" kx="-800400" algn="bl" rotWithShape="0">
                  <a:prstClr val="black">
                    <a:alpha val="2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rgbClr val="000000"/>
                  </a:solidFill>
                </a:endParaRPr>
              </a:p>
            </p:txBody>
          </p:sp>
          <p:sp>
            <p:nvSpPr>
              <p:cNvPr id="14" name="TextBox 13"/>
              <p:cNvSpPr txBox="1"/>
              <p:nvPr/>
            </p:nvSpPr>
            <p:spPr>
              <a:xfrm>
                <a:off x="3131840" y="3691586"/>
                <a:ext cx="3168352" cy="338554"/>
              </a:xfrm>
              <a:prstGeom prst="rect">
                <a:avLst/>
              </a:prstGeom>
              <a:noFill/>
            </p:spPr>
            <p:txBody>
              <a:bodyPr wrap="square" rtlCol="0">
                <a:spAutoFit/>
              </a:bodyPr>
              <a:lstStyle/>
              <a:p>
                <a:r>
                  <a:rPr lang="en-US" sz="1600" dirty="0" err="1" smtClean="0">
                    <a:latin typeface="iCiel Cadena" panose="02000503000000020004" pitchFamily="2" charset="0"/>
                  </a:rPr>
                  <a:t>Tiết</a:t>
                </a:r>
                <a:r>
                  <a:rPr lang="en-US" sz="1600" dirty="0" smtClean="0">
                    <a:latin typeface="iCiel Cadena" panose="02000503000000020004" pitchFamily="2" charset="0"/>
                  </a:rPr>
                  <a:t> </a:t>
                </a:r>
                <a:r>
                  <a:rPr lang="en-US" sz="1600" dirty="0" err="1" smtClean="0">
                    <a:latin typeface="iCiel Cadena" panose="02000503000000020004" pitchFamily="2" charset="0"/>
                  </a:rPr>
                  <a:t>kiệm</a:t>
                </a:r>
                <a:r>
                  <a:rPr lang="en-US" sz="1600" dirty="0" smtClean="0">
                    <a:latin typeface="iCiel Cadena" panose="02000503000000020004" pitchFamily="2" charset="0"/>
                  </a:rPr>
                  <a:t> </a:t>
                </a:r>
                <a:r>
                  <a:rPr lang="en-US" sz="1600" dirty="0" err="1" smtClean="0">
                    <a:latin typeface="iCiel Cadena" panose="02000503000000020004" pitchFamily="2" charset="0"/>
                  </a:rPr>
                  <a:t>thời</a:t>
                </a:r>
                <a:r>
                  <a:rPr lang="en-US" sz="1600" dirty="0" smtClean="0">
                    <a:latin typeface="iCiel Cadena" panose="02000503000000020004" pitchFamily="2" charset="0"/>
                  </a:rPr>
                  <a:t> </a:t>
                </a:r>
                <a:r>
                  <a:rPr lang="en-US" sz="1600" dirty="0" err="1" smtClean="0">
                    <a:latin typeface="iCiel Cadena" panose="02000503000000020004" pitchFamily="2" charset="0"/>
                  </a:rPr>
                  <a:t>gian</a:t>
                </a:r>
                <a:r>
                  <a:rPr lang="en-US" sz="1600" dirty="0" smtClean="0">
                    <a:latin typeface="iCiel Cadena" panose="02000503000000020004" pitchFamily="2" charset="0"/>
                  </a:rPr>
                  <a:t> </a:t>
                </a:r>
                <a:r>
                  <a:rPr lang="en-US" sz="1600" dirty="0" err="1" smtClean="0">
                    <a:latin typeface="iCiel Cadena" panose="02000503000000020004" pitchFamily="2" charset="0"/>
                  </a:rPr>
                  <a:t>và</a:t>
                </a:r>
                <a:r>
                  <a:rPr lang="en-US" sz="1600" dirty="0" smtClean="0">
                    <a:latin typeface="iCiel Cadena" panose="02000503000000020004" pitchFamily="2" charset="0"/>
                  </a:rPr>
                  <a:t> </a:t>
                </a:r>
                <a:r>
                  <a:rPr lang="en-US" sz="1600" dirty="0" err="1" smtClean="0">
                    <a:latin typeface="iCiel Cadena" panose="02000503000000020004" pitchFamily="2" charset="0"/>
                  </a:rPr>
                  <a:t>công</a:t>
                </a:r>
                <a:r>
                  <a:rPr lang="en-US" sz="1600" dirty="0" smtClean="0">
                    <a:latin typeface="iCiel Cadena" panose="02000503000000020004" pitchFamily="2" charset="0"/>
                  </a:rPr>
                  <a:t> </a:t>
                </a:r>
                <a:r>
                  <a:rPr lang="en-US" sz="1600" dirty="0" err="1" smtClean="0">
                    <a:latin typeface="iCiel Cadena" panose="02000503000000020004" pitchFamily="2" charset="0"/>
                  </a:rPr>
                  <a:t>sức</a:t>
                </a:r>
                <a:endParaRPr lang="vi-VN" sz="1600" dirty="0">
                  <a:latin typeface="iCiel Cadena" panose="02000503000000020004" pitchFamily="2" charset="0"/>
                </a:endParaRPr>
              </a:p>
            </p:txBody>
          </p:sp>
        </p:grpSp>
        <p:grpSp>
          <p:nvGrpSpPr>
            <p:cNvPr id="29" name="Group 28"/>
            <p:cNvGrpSpPr/>
            <p:nvPr/>
          </p:nvGrpSpPr>
          <p:grpSpPr>
            <a:xfrm>
              <a:off x="2799063" y="4396496"/>
              <a:ext cx="4536504" cy="432048"/>
              <a:chOff x="2799063" y="4396496"/>
              <a:chExt cx="4536504" cy="432048"/>
            </a:xfrm>
          </p:grpSpPr>
          <p:sp>
            <p:nvSpPr>
              <p:cNvPr id="15" name="Rounded Rectangle 14"/>
              <p:cNvSpPr/>
              <p:nvPr/>
            </p:nvSpPr>
            <p:spPr>
              <a:xfrm>
                <a:off x="2799063" y="4396496"/>
                <a:ext cx="4536504" cy="432048"/>
              </a:xfrm>
              <a:prstGeom prst="roundRect">
                <a:avLst/>
              </a:prstGeom>
              <a:solidFill>
                <a:schemeClr val="tx1"/>
              </a:solidFill>
              <a:ln>
                <a:solidFill>
                  <a:schemeClr val="accent3">
                    <a:lumMod val="60000"/>
                    <a:lumOff val="40000"/>
                  </a:schemeClr>
                </a:solidFill>
              </a:ln>
              <a:effectLst>
                <a:outerShdw blurRad="76200" dist="12700" dir="2700000" sy="-23000" kx="-800400" algn="bl" rotWithShape="0">
                  <a:prstClr val="black">
                    <a:alpha val="2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rgbClr val="000000"/>
                  </a:solidFill>
                </a:endParaRPr>
              </a:p>
            </p:txBody>
          </p:sp>
          <p:sp>
            <p:nvSpPr>
              <p:cNvPr id="16" name="TextBox 15"/>
              <p:cNvSpPr txBox="1"/>
              <p:nvPr/>
            </p:nvSpPr>
            <p:spPr>
              <a:xfrm>
                <a:off x="3143881" y="4458631"/>
                <a:ext cx="3168352" cy="338554"/>
              </a:xfrm>
              <a:prstGeom prst="rect">
                <a:avLst/>
              </a:prstGeom>
              <a:noFill/>
            </p:spPr>
            <p:txBody>
              <a:bodyPr wrap="square" rtlCol="0">
                <a:spAutoFit/>
              </a:bodyPr>
              <a:lstStyle/>
              <a:p>
                <a:r>
                  <a:rPr lang="en-US" sz="1600" dirty="0" err="1" smtClean="0">
                    <a:latin typeface="iCiel Cadena" panose="02000503000000020004" pitchFamily="2" charset="0"/>
                  </a:rPr>
                  <a:t>Học</a:t>
                </a:r>
                <a:r>
                  <a:rPr lang="en-US" sz="1600" dirty="0" smtClean="0">
                    <a:latin typeface="iCiel Cadena" panose="02000503000000020004" pitchFamily="2" charset="0"/>
                  </a:rPr>
                  <a:t> </a:t>
                </a:r>
                <a:r>
                  <a:rPr lang="en-US" sz="1600" dirty="0" err="1" smtClean="0">
                    <a:latin typeface="iCiel Cadena" panose="02000503000000020004" pitchFamily="2" charset="0"/>
                  </a:rPr>
                  <a:t>tập</a:t>
                </a:r>
                <a:r>
                  <a:rPr lang="en-US" sz="1600" dirty="0" smtClean="0">
                    <a:latin typeface="iCiel Cadena" panose="02000503000000020004" pitchFamily="2" charset="0"/>
                  </a:rPr>
                  <a:t> </a:t>
                </a:r>
                <a:r>
                  <a:rPr lang="en-US" sz="1600" dirty="0" err="1" smtClean="0">
                    <a:latin typeface="iCiel Cadena" panose="02000503000000020004" pitchFamily="2" charset="0"/>
                  </a:rPr>
                  <a:t>và</a:t>
                </a:r>
                <a:r>
                  <a:rPr lang="en-US" sz="1600" dirty="0" smtClean="0">
                    <a:latin typeface="iCiel Cadena" panose="02000503000000020004" pitchFamily="2" charset="0"/>
                  </a:rPr>
                  <a:t> </a:t>
                </a:r>
                <a:r>
                  <a:rPr lang="en-US" sz="1600" dirty="0" err="1" smtClean="0">
                    <a:latin typeface="iCiel Cadena" panose="02000503000000020004" pitchFamily="2" charset="0"/>
                  </a:rPr>
                  <a:t>phát</a:t>
                </a:r>
                <a:r>
                  <a:rPr lang="en-US" sz="1600" dirty="0" smtClean="0">
                    <a:latin typeface="iCiel Cadena" panose="02000503000000020004" pitchFamily="2" charset="0"/>
                  </a:rPr>
                  <a:t> </a:t>
                </a:r>
                <a:r>
                  <a:rPr lang="en-US" sz="1600" dirty="0" err="1" smtClean="0">
                    <a:latin typeface="iCiel Cadena" panose="02000503000000020004" pitchFamily="2" charset="0"/>
                  </a:rPr>
                  <a:t>triển</a:t>
                </a:r>
                <a:r>
                  <a:rPr lang="en-US" sz="1600" dirty="0" smtClean="0">
                    <a:latin typeface="iCiel Cadena" panose="02000503000000020004" pitchFamily="2" charset="0"/>
                  </a:rPr>
                  <a:t> </a:t>
                </a:r>
                <a:r>
                  <a:rPr lang="en-US" sz="1600" dirty="0" err="1" smtClean="0">
                    <a:latin typeface="iCiel Cadena" panose="02000503000000020004" pitchFamily="2" charset="0"/>
                  </a:rPr>
                  <a:t>kỹ</a:t>
                </a:r>
                <a:r>
                  <a:rPr lang="en-US" sz="1600" dirty="0" smtClean="0">
                    <a:latin typeface="iCiel Cadena" panose="02000503000000020004" pitchFamily="2" charset="0"/>
                  </a:rPr>
                  <a:t> </a:t>
                </a:r>
                <a:r>
                  <a:rPr lang="en-US" sz="1600" dirty="0" err="1" smtClean="0">
                    <a:latin typeface="iCiel Cadena" panose="02000503000000020004" pitchFamily="2" charset="0"/>
                  </a:rPr>
                  <a:t>năng</a:t>
                </a:r>
                <a:endParaRPr lang="vi-VN" sz="1600" dirty="0">
                  <a:latin typeface="iCiel Cadena" panose="02000503000000020004" pitchFamily="2" charset="0"/>
                </a:endParaRPr>
              </a:p>
            </p:txBody>
          </p:sp>
        </p:grpSp>
      </p:grpSp>
      <p:cxnSp>
        <p:nvCxnSpPr>
          <p:cNvPr id="24" name="Straight Connector 23"/>
          <p:cNvCxnSpPr/>
          <p:nvPr/>
        </p:nvCxnSpPr>
        <p:spPr>
          <a:xfrm>
            <a:off x="7329709" y="4046329"/>
            <a:ext cx="0" cy="3501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281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99592" y="631453"/>
            <a:ext cx="4338047" cy="523220"/>
          </a:xfrm>
          <a:prstGeom prst="rect">
            <a:avLst/>
          </a:prstGeom>
          <a:noFill/>
        </p:spPr>
        <p:txBody>
          <a:bodyPr wrap="none" rtlCol="0" anchor="ctr">
            <a:spAutoFit/>
          </a:bodyPr>
          <a:lstStyle/>
          <a:p>
            <a:r>
              <a:rPr lang="en-US" sz="2800" dirty="0" smtClean="0">
                <a:latin typeface="iCiel Cadena" panose="02000503000000020004" pitchFamily="2" charset="0"/>
              </a:rPr>
              <a:t>II. LÝ THUYẾT NGHIÊN CỨU</a:t>
            </a:r>
            <a:endParaRPr lang="vi-VN" sz="2800" dirty="0">
              <a:latin typeface="iCiel Cadena" panose="02000503000000020004" pitchFamily="2" charset="0"/>
            </a:endParaRPr>
          </a:p>
        </p:txBody>
      </p:sp>
      <p:pic>
        <p:nvPicPr>
          <p:cNvPr id="1027" name="Picture 3" descr="C:\Users\ASUS\Desktop\w3css_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2397" y="97637"/>
            <a:ext cx="2114073" cy="2114073"/>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p:cNvGrpSpPr/>
          <p:nvPr/>
        </p:nvGrpSpPr>
        <p:grpSpPr>
          <a:xfrm>
            <a:off x="1338333" y="1455626"/>
            <a:ext cx="3987524" cy="2866384"/>
            <a:chOff x="1090045" y="1275606"/>
            <a:chExt cx="3987524" cy="2866384"/>
          </a:xfrm>
        </p:grpSpPr>
        <p:grpSp>
          <p:nvGrpSpPr>
            <p:cNvPr id="25" name="Group 24"/>
            <p:cNvGrpSpPr/>
            <p:nvPr/>
          </p:nvGrpSpPr>
          <p:grpSpPr>
            <a:xfrm>
              <a:off x="1090045" y="1275606"/>
              <a:ext cx="3987524" cy="2866384"/>
              <a:chOff x="1090045" y="1275606"/>
              <a:chExt cx="3987524" cy="2866384"/>
            </a:xfrm>
          </p:grpSpPr>
          <p:sp>
            <p:nvSpPr>
              <p:cNvPr id="3" name="TextBox 2"/>
              <p:cNvSpPr txBox="1"/>
              <p:nvPr/>
            </p:nvSpPr>
            <p:spPr>
              <a:xfrm>
                <a:off x="1121712" y="1275606"/>
                <a:ext cx="3168352" cy="338554"/>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r>
                  <a:rPr lang="en-US" sz="1600" dirty="0" smtClean="0">
                    <a:latin typeface="iCiel Cadena" panose="02000503000000020004" pitchFamily="2" charset="0"/>
                  </a:rPr>
                  <a:t>2.1. </a:t>
                </a:r>
                <a:r>
                  <a:rPr lang="en-US" sz="1600" dirty="0" err="1" smtClean="0">
                    <a:latin typeface="iCiel Cadena" panose="02000503000000020004" pitchFamily="2" charset="0"/>
                  </a:rPr>
                  <a:t>Giới</a:t>
                </a:r>
                <a:r>
                  <a:rPr lang="en-US" sz="1600" dirty="0" smtClean="0">
                    <a:latin typeface="iCiel Cadena" panose="02000503000000020004" pitchFamily="2" charset="0"/>
                  </a:rPr>
                  <a:t> </a:t>
                </a:r>
                <a:r>
                  <a:rPr lang="en-US" sz="1600" dirty="0" err="1" smtClean="0">
                    <a:latin typeface="iCiel Cadena" panose="02000503000000020004" pitchFamily="2" charset="0"/>
                  </a:rPr>
                  <a:t>thiệu</a:t>
                </a:r>
                <a:r>
                  <a:rPr lang="en-US" sz="1600" dirty="0" smtClean="0">
                    <a:latin typeface="iCiel Cadena" panose="02000503000000020004" pitchFamily="2" charset="0"/>
                  </a:rPr>
                  <a:t> </a:t>
                </a:r>
                <a:r>
                  <a:rPr lang="en-US" sz="1600" dirty="0" err="1" smtClean="0">
                    <a:latin typeface="iCiel Cadena" panose="02000503000000020004" pitchFamily="2" charset="0"/>
                  </a:rPr>
                  <a:t>về</a:t>
                </a:r>
                <a:r>
                  <a:rPr lang="en-US" sz="1600" dirty="0" smtClean="0">
                    <a:latin typeface="iCiel Cadena" panose="02000503000000020004" pitchFamily="2" charset="0"/>
                  </a:rPr>
                  <a:t> W3.CSS</a:t>
                </a:r>
                <a:endParaRPr lang="vi-VN" sz="1600" dirty="0">
                  <a:latin typeface="iCiel Cadena" panose="02000503000000020004" pitchFamily="2" charset="0"/>
                </a:endParaRPr>
              </a:p>
            </p:txBody>
          </p:sp>
          <p:sp>
            <p:nvSpPr>
              <p:cNvPr id="5" name="TextBox 4"/>
              <p:cNvSpPr txBox="1"/>
              <p:nvPr/>
            </p:nvSpPr>
            <p:spPr>
              <a:xfrm>
                <a:off x="1097926" y="1923678"/>
                <a:ext cx="3168352" cy="338554"/>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r>
                  <a:rPr lang="en-US" sz="1600" dirty="0" smtClean="0">
                    <a:latin typeface="iCiel Cadena" panose="02000503000000020004" pitchFamily="2" charset="0"/>
                  </a:rPr>
                  <a:t>2.2. </a:t>
                </a:r>
                <a:r>
                  <a:rPr lang="en-US" sz="1600" dirty="0" err="1" smtClean="0">
                    <a:latin typeface="iCiel Cadena" panose="02000503000000020004" pitchFamily="2" charset="0"/>
                  </a:rPr>
                  <a:t>Cách</a:t>
                </a:r>
                <a:r>
                  <a:rPr lang="en-US" sz="1600" dirty="0" smtClean="0">
                    <a:latin typeface="iCiel Cadena" panose="02000503000000020004" pitchFamily="2" charset="0"/>
                  </a:rPr>
                  <a:t> </a:t>
                </a:r>
                <a:r>
                  <a:rPr lang="en-US" sz="1600" dirty="0" err="1" smtClean="0">
                    <a:latin typeface="iCiel Cadena" panose="02000503000000020004" pitchFamily="2" charset="0"/>
                  </a:rPr>
                  <a:t>sử</a:t>
                </a:r>
                <a:r>
                  <a:rPr lang="en-US" sz="1600" dirty="0" smtClean="0">
                    <a:latin typeface="iCiel Cadena" panose="02000503000000020004" pitchFamily="2" charset="0"/>
                  </a:rPr>
                  <a:t> </a:t>
                </a:r>
                <a:r>
                  <a:rPr lang="en-US" sz="1600" dirty="0" err="1" smtClean="0">
                    <a:latin typeface="iCiel Cadena" panose="02000503000000020004" pitchFamily="2" charset="0"/>
                  </a:rPr>
                  <a:t>dụng</a:t>
                </a:r>
                <a:r>
                  <a:rPr lang="en-US" sz="1600" dirty="0" smtClean="0">
                    <a:latin typeface="iCiel Cadena" panose="02000503000000020004" pitchFamily="2" charset="0"/>
                  </a:rPr>
                  <a:t> W3.CSS</a:t>
                </a:r>
                <a:endParaRPr lang="vi-VN" sz="1600" dirty="0">
                  <a:latin typeface="iCiel Cadena" panose="02000503000000020004" pitchFamily="2" charset="0"/>
                </a:endParaRPr>
              </a:p>
            </p:txBody>
          </p:sp>
          <p:sp>
            <p:nvSpPr>
              <p:cNvPr id="6" name="TextBox 5"/>
              <p:cNvSpPr txBox="1"/>
              <p:nvPr/>
            </p:nvSpPr>
            <p:spPr>
              <a:xfrm>
                <a:off x="1097926" y="2550264"/>
                <a:ext cx="3979643" cy="338554"/>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r>
                  <a:rPr lang="en-US" sz="1600" dirty="0" smtClean="0">
                    <a:latin typeface="iCiel Cadena" panose="02000503000000020004" pitchFamily="2" charset="0"/>
                  </a:rPr>
                  <a:t>2.3. </a:t>
                </a:r>
                <a:r>
                  <a:rPr lang="en-US" sz="1600" dirty="0" err="1" smtClean="0">
                    <a:latin typeface="iCiel Cadena" panose="02000503000000020004" pitchFamily="2" charset="0"/>
                  </a:rPr>
                  <a:t>Một</a:t>
                </a:r>
                <a:r>
                  <a:rPr lang="en-US" sz="1600" dirty="0" smtClean="0">
                    <a:latin typeface="iCiel Cadena" panose="02000503000000020004" pitchFamily="2" charset="0"/>
                  </a:rPr>
                  <a:t> </a:t>
                </a:r>
                <a:r>
                  <a:rPr lang="en-US" sz="1600" dirty="0" err="1" smtClean="0">
                    <a:latin typeface="iCiel Cadena" panose="02000503000000020004" pitchFamily="2" charset="0"/>
                  </a:rPr>
                  <a:t>số</a:t>
                </a:r>
                <a:r>
                  <a:rPr lang="en-US" sz="1600" dirty="0" smtClean="0">
                    <a:latin typeface="iCiel Cadena" panose="02000503000000020004" pitchFamily="2" charset="0"/>
                  </a:rPr>
                  <a:t> </a:t>
                </a:r>
                <a:r>
                  <a:rPr lang="en-US" sz="1600" dirty="0" err="1" smtClean="0">
                    <a:latin typeface="iCiel Cadena" panose="02000503000000020004" pitchFamily="2" charset="0"/>
                  </a:rPr>
                  <a:t>thành</a:t>
                </a:r>
                <a:r>
                  <a:rPr lang="en-US" sz="1600" dirty="0" smtClean="0">
                    <a:latin typeface="iCiel Cadena" panose="02000503000000020004" pitchFamily="2" charset="0"/>
                  </a:rPr>
                  <a:t> </a:t>
                </a:r>
                <a:r>
                  <a:rPr lang="en-US" sz="1600" dirty="0" err="1" smtClean="0">
                    <a:latin typeface="iCiel Cadena" panose="02000503000000020004" pitchFamily="2" charset="0"/>
                  </a:rPr>
                  <a:t>phần</a:t>
                </a:r>
                <a:r>
                  <a:rPr lang="en-US" sz="1600" dirty="0" smtClean="0">
                    <a:latin typeface="iCiel Cadena" panose="02000503000000020004" pitchFamily="2" charset="0"/>
                  </a:rPr>
                  <a:t> </a:t>
                </a:r>
                <a:r>
                  <a:rPr lang="en-US" sz="1600" dirty="0" err="1" smtClean="0">
                    <a:latin typeface="iCiel Cadena" panose="02000503000000020004" pitchFamily="2" charset="0"/>
                  </a:rPr>
                  <a:t>cơ</a:t>
                </a:r>
                <a:r>
                  <a:rPr lang="en-US" sz="1600" dirty="0" smtClean="0">
                    <a:latin typeface="iCiel Cadena" panose="02000503000000020004" pitchFamily="2" charset="0"/>
                  </a:rPr>
                  <a:t> </a:t>
                </a:r>
                <a:r>
                  <a:rPr lang="en-US" sz="1600" dirty="0" err="1" smtClean="0">
                    <a:latin typeface="iCiel Cadena" panose="02000503000000020004" pitchFamily="2" charset="0"/>
                  </a:rPr>
                  <a:t>bản</a:t>
                </a:r>
                <a:r>
                  <a:rPr lang="en-US" sz="1600" dirty="0" smtClean="0">
                    <a:latin typeface="iCiel Cadena" panose="02000503000000020004" pitchFamily="2" charset="0"/>
                  </a:rPr>
                  <a:t> </a:t>
                </a:r>
                <a:r>
                  <a:rPr lang="en-US" sz="1600" dirty="0" err="1" smtClean="0">
                    <a:latin typeface="iCiel Cadena" panose="02000503000000020004" pitchFamily="2" charset="0"/>
                  </a:rPr>
                  <a:t>của</a:t>
                </a:r>
                <a:r>
                  <a:rPr lang="en-US" sz="1600" dirty="0" smtClean="0">
                    <a:latin typeface="iCiel Cadena" panose="02000503000000020004" pitchFamily="2" charset="0"/>
                  </a:rPr>
                  <a:t> W3.CSS</a:t>
                </a:r>
                <a:endParaRPr lang="vi-VN" sz="1600" dirty="0">
                  <a:latin typeface="iCiel Cadena" panose="02000503000000020004" pitchFamily="2" charset="0"/>
                </a:endParaRPr>
              </a:p>
            </p:txBody>
          </p:sp>
          <p:sp>
            <p:nvSpPr>
              <p:cNvPr id="12" name="TextBox 11"/>
              <p:cNvSpPr txBox="1"/>
              <p:nvPr/>
            </p:nvSpPr>
            <p:spPr>
              <a:xfrm>
                <a:off x="1097926" y="3176850"/>
                <a:ext cx="3168352" cy="338554"/>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r>
                  <a:rPr lang="en-US" sz="1600" dirty="0" smtClean="0">
                    <a:latin typeface="iCiel Cadena" panose="02000503000000020004" pitchFamily="2" charset="0"/>
                  </a:rPr>
                  <a:t>2.4. </a:t>
                </a:r>
                <a:r>
                  <a:rPr lang="en-US" sz="1600" dirty="0" err="1" smtClean="0">
                    <a:latin typeface="iCiel Cadena" panose="02000503000000020004" pitchFamily="2" charset="0"/>
                  </a:rPr>
                  <a:t>Giới</a:t>
                </a:r>
                <a:r>
                  <a:rPr lang="en-US" sz="1600" dirty="0" smtClean="0">
                    <a:latin typeface="iCiel Cadena" panose="02000503000000020004" pitchFamily="2" charset="0"/>
                  </a:rPr>
                  <a:t> </a:t>
                </a:r>
                <a:r>
                  <a:rPr lang="en-US" sz="1600" dirty="0" err="1" smtClean="0">
                    <a:latin typeface="iCiel Cadena" panose="02000503000000020004" pitchFamily="2" charset="0"/>
                  </a:rPr>
                  <a:t>thiệu</a:t>
                </a:r>
                <a:r>
                  <a:rPr lang="en-US" sz="1600" dirty="0" smtClean="0">
                    <a:latin typeface="iCiel Cadena" panose="02000503000000020004" pitchFamily="2" charset="0"/>
                  </a:rPr>
                  <a:t> </a:t>
                </a:r>
                <a:r>
                  <a:rPr lang="en-US" sz="1600" dirty="0" err="1" smtClean="0">
                    <a:latin typeface="iCiel Cadena" panose="02000503000000020004" pitchFamily="2" charset="0"/>
                  </a:rPr>
                  <a:t>về</a:t>
                </a:r>
                <a:r>
                  <a:rPr lang="en-US" sz="1600" dirty="0" smtClean="0">
                    <a:latin typeface="iCiel Cadena" panose="02000503000000020004" pitchFamily="2" charset="0"/>
                  </a:rPr>
                  <a:t> PHP</a:t>
                </a:r>
                <a:endParaRPr lang="vi-VN" sz="1600" dirty="0">
                  <a:latin typeface="iCiel Cadena" panose="02000503000000020004" pitchFamily="2" charset="0"/>
                </a:endParaRPr>
              </a:p>
            </p:txBody>
          </p:sp>
          <p:sp>
            <p:nvSpPr>
              <p:cNvPr id="13" name="TextBox 12"/>
              <p:cNvSpPr txBox="1"/>
              <p:nvPr/>
            </p:nvSpPr>
            <p:spPr>
              <a:xfrm>
                <a:off x="1090045" y="3803436"/>
                <a:ext cx="3168352" cy="338554"/>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r>
                  <a:rPr lang="en-US" sz="1600" dirty="0" smtClean="0">
                    <a:latin typeface="iCiel Cadena" panose="02000503000000020004" pitchFamily="2" charset="0"/>
                  </a:rPr>
                  <a:t>2.5. </a:t>
                </a:r>
                <a:r>
                  <a:rPr lang="en-US" sz="1600" dirty="0" err="1" smtClean="0">
                    <a:latin typeface="iCiel Cadena" panose="02000503000000020004" pitchFamily="2" charset="0"/>
                  </a:rPr>
                  <a:t>Giới</a:t>
                </a:r>
                <a:r>
                  <a:rPr lang="en-US" sz="1600" dirty="0" smtClean="0">
                    <a:latin typeface="iCiel Cadena" panose="02000503000000020004" pitchFamily="2" charset="0"/>
                  </a:rPr>
                  <a:t> </a:t>
                </a:r>
                <a:r>
                  <a:rPr lang="en-US" sz="1600" dirty="0" err="1" smtClean="0">
                    <a:latin typeface="iCiel Cadena" panose="02000503000000020004" pitchFamily="2" charset="0"/>
                  </a:rPr>
                  <a:t>thiệu</a:t>
                </a:r>
                <a:r>
                  <a:rPr lang="en-US" sz="1600" dirty="0" smtClean="0">
                    <a:latin typeface="iCiel Cadena" panose="02000503000000020004" pitchFamily="2" charset="0"/>
                  </a:rPr>
                  <a:t> </a:t>
                </a:r>
                <a:r>
                  <a:rPr lang="en-US" sz="1600" dirty="0" err="1" smtClean="0">
                    <a:latin typeface="iCiel Cadena" panose="02000503000000020004" pitchFamily="2" charset="0"/>
                  </a:rPr>
                  <a:t>về</a:t>
                </a:r>
                <a:r>
                  <a:rPr lang="en-US" sz="1600" dirty="0" smtClean="0">
                    <a:latin typeface="iCiel Cadena" panose="02000503000000020004" pitchFamily="2" charset="0"/>
                  </a:rPr>
                  <a:t> MySQL</a:t>
                </a:r>
                <a:endParaRPr lang="vi-VN" sz="1600" dirty="0">
                  <a:latin typeface="iCiel Cadena" panose="02000503000000020004" pitchFamily="2" charset="0"/>
                </a:endParaRPr>
              </a:p>
            </p:txBody>
          </p:sp>
        </p:grpSp>
        <p:cxnSp>
          <p:nvCxnSpPr>
            <p:cNvPr id="17" name="Straight Connector 16"/>
            <p:cNvCxnSpPr/>
            <p:nvPr/>
          </p:nvCxnSpPr>
          <p:spPr>
            <a:xfrm>
              <a:off x="1187624" y="1614160"/>
              <a:ext cx="3744416"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20" name="Straight Connector 19"/>
            <p:cNvCxnSpPr/>
            <p:nvPr/>
          </p:nvCxnSpPr>
          <p:spPr>
            <a:xfrm>
              <a:off x="1187624" y="2262232"/>
              <a:ext cx="3744416"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22" name="Straight Connector 21"/>
            <p:cNvCxnSpPr/>
            <p:nvPr/>
          </p:nvCxnSpPr>
          <p:spPr>
            <a:xfrm>
              <a:off x="1187624" y="2888818"/>
              <a:ext cx="3744416"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24" name="Straight Connector 23"/>
            <p:cNvCxnSpPr/>
            <p:nvPr/>
          </p:nvCxnSpPr>
          <p:spPr>
            <a:xfrm>
              <a:off x="1187624" y="3515404"/>
              <a:ext cx="3744416"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27" name="Straight Connector 26"/>
            <p:cNvCxnSpPr/>
            <p:nvPr/>
          </p:nvCxnSpPr>
          <p:spPr>
            <a:xfrm>
              <a:off x="1183223" y="4141990"/>
              <a:ext cx="3748817" cy="0"/>
            </a:xfrm>
            <a:prstGeom prst="line">
              <a:avLst/>
            </a:prstGeom>
          </p:spPr>
          <p:style>
            <a:lnRef idx="2">
              <a:schemeClr val="accent3"/>
            </a:lnRef>
            <a:fillRef idx="0">
              <a:schemeClr val="accent3"/>
            </a:fillRef>
            <a:effectRef idx="1">
              <a:schemeClr val="accent3"/>
            </a:effectRef>
            <a:fontRef idx="minor">
              <a:schemeClr val="tx1"/>
            </a:fontRef>
          </p:style>
        </p:cxnSp>
      </p:grpSp>
    </p:spTree>
    <p:extLst>
      <p:ext uri="{BB962C8B-B14F-4D97-AF65-F5344CB8AC3E}">
        <p14:creationId xmlns:p14="http://schemas.microsoft.com/office/powerpoint/2010/main" val="23440770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68969" y="481802"/>
            <a:ext cx="3539752" cy="461665"/>
          </a:xfrm>
          <a:prstGeom prst="rect">
            <a:avLst/>
          </a:prstGeom>
          <a:noFill/>
        </p:spPr>
        <p:txBody>
          <a:bodyPr wrap="none" rtlCol="0" anchor="ctr">
            <a:spAutoFit/>
          </a:bodyPr>
          <a:lstStyle/>
          <a:p>
            <a:r>
              <a:rPr lang="en-US" sz="2400" dirty="0" smtClean="0">
                <a:latin typeface="iCiel Cadena" panose="02000503000000020004" pitchFamily="2" charset="0"/>
              </a:rPr>
              <a:t>2.1. </a:t>
            </a:r>
            <a:r>
              <a:rPr lang="en-US" sz="2400" dirty="0" err="1" smtClean="0">
                <a:latin typeface="iCiel Cadena" panose="02000503000000020004" pitchFamily="2" charset="0"/>
              </a:rPr>
              <a:t>Giới</a:t>
            </a:r>
            <a:r>
              <a:rPr lang="en-US" sz="2400" dirty="0" smtClean="0">
                <a:latin typeface="iCiel Cadena" panose="02000503000000020004" pitchFamily="2" charset="0"/>
              </a:rPr>
              <a:t> </a:t>
            </a:r>
            <a:r>
              <a:rPr lang="en-US" sz="2400" dirty="0" err="1" smtClean="0">
                <a:latin typeface="iCiel Cadena" panose="02000503000000020004" pitchFamily="2" charset="0"/>
              </a:rPr>
              <a:t>thiệu</a:t>
            </a:r>
            <a:r>
              <a:rPr lang="en-US" sz="2400" dirty="0" smtClean="0">
                <a:latin typeface="iCiel Cadena" panose="02000503000000020004" pitchFamily="2" charset="0"/>
              </a:rPr>
              <a:t> </a:t>
            </a:r>
            <a:r>
              <a:rPr lang="en-US" sz="2400" dirty="0" err="1" smtClean="0">
                <a:latin typeface="iCiel Cadena" panose="02000503000000020004" pitchFamily="2" charset="0"/>
              </a:rPr>
              <a:t>về</a:t>
            </a:r>
            <a:r>
              <a:rPr lang="en-US" sz="2400" dirty="0" smtClean="0">
                <a:latin typeface="iCiel Cadena" panose="02000503000000020004" pitchFamily="2" charset="0"/>
              </a:rPr>
              <a:t> W3.CSS</a:t>
            </a:r>
            <a:endParaRPr lang="vi-VN" sz="2400" dirty="0">
              <a:latin typeface="iCiel Cadena" panose="02000503000000020004" pitchFamily="2" charset="0"/>
            </a:endParaRPr>
          </a:p>
        </p:txBody>
      </p:sp>
      <p:grpSp>
        <p:nvGrpSpPr>
          <p:cNvPr id="12" name="Group 11"/>
          <p:cNvGrpSpPr/>
          <p:nvPr/>
        </p:nvGrpSpPr>
        <p:grpSpPr>
          <a:xfrm>
            <a:off x="1040369" y="1017357"/>
            <a:ext cx="7131433" cy="3676116"/>
            <a:chOff x="1054968" y="832691"/>
            <a:chExt cx="7131433" cy="3676116"/>
          </a:xfrm>
        </p:grpSpPr>
        <p:sp>
          <p:nvSpPr>
            <p:cNvPr id="4" name="Rectangle 3"/>
            <p:cNvSpPr/>
            <p:nvPr/>
          </p:nvSpPr>
          <p:spPr>
            <a:xfrm>
              <a:off x="1403648" y="1203010"/>
              <a:ext cx="6782753" cy="1169551"/>
            </a:xfrm>
            <a:prstGeom prst="rect">
              <a:avLst/>
            </a:prstGeom>
          </p:spPr>
          <p:txBody>
            <a:bodyPr wrap="square">
              <a:spAutoFit/>
            </a:bodyPr>
            <a:lstStyle/>
            <a:p>
              <a:pPr algn="just"/>
              <a:r>
                <a:rPr lang="vi-VN" dirty="0">
                  <a:solidFill>
                    <a:srgbClr val="C00000"/>
                  </a:solidFill>
                  <a:latin typeface="iCiel Cadena" panose="02000503000000020004" pitchFamily="2" charset="0"/>
                </a:rPr>
                <a:t>W3.CSS</a:t>
              </a:r>
              <a:r>
                <a:rPr lang="vi-VN" dirty="0">
                  <a:latin typeface="iCiel Cadena" panose="02000503000000020004" pitchFamily="2" charset="0"/>
                </a:rPr>
                <a:t> là một thư viện CSS được phát triển bởi W3Schools. Nó cung cấp một tập hợp các lớp CSS đã được định nghĩa trước để giúp người dùng tạo giao diện web đẹp mắt và phản hồi một cách dễ dàng. W3.CSS giúp xây dựng các trang web có thiết kế linh hoạt, tương thích với nhiều thiết bị khác nhau và đáp ứng được kích thước màn hình khác nhau.</a:t>
              </a:r>
            </a:p>
          </p:txBody>
        </p:sp>
        <p:sp>
          <p:nvSpPr>
            <p:cNvPr id="5" name="TextBox 4"/>
            <p:cNvSpPr txBox="1"/>
            <p:nvPr/>
          </p:nvSpPr>
          <p:spPr>
            <a:xfrm>
              <a:off x="1054968" y="832691"/>
              <a:ext cx="3168352" cy="369332"/>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pPr marL="285750" indent="-285750">
                <a:buFont typeface="Wingdings" panose="05000000000000000000" pitchFamily="2" charset="2"/>
                <a:buChar char="q"/>
              </a:pPr>
              <a:r>
                <a:rPr lang="en-US" sz="1800" dirty="0" err="1" smtClean="0">
                  <a:latin typeface="iCiel Cadena" panose="02000503000000020004" pitchFamily="2" charset="0"/>
                </a:rPr>
                <a:t>Khái</a:t>
              </a:r>
              <a:r>
                <a:rPr lang="en-US" sz="1800" dirty="0" smtClean="0">
                  <a:latin typeface="iCiel Cadena" panose="02000503000000020004" pitchFamily="2" charset="0"/>
                </a:rPr>
                <a:t> </a:t>
              </a:r>
              <a:r>
                <a:rPr lang="en-US" sz="1800" dirty="0" err="1" smtClean="0">
                  <a:latin typeface="iCiel Cadena" panose="02000503000000020004" pitchFamily="2" charset="0"/>
                </a:rPr>
                <a:t>niệm</a:t>
              </a:r>
              <a:endParaRPr lang="vi-VN" sz="1800" dirty="0">
                <a:latin typeface="iCiel Cadena" panose="02000503000000020004" pitchFamily="2" charset="0"/>
              </a:endParaRPr>
            </a:p>
          </p:txBody>
        </p:sp>
        <p:sp>
          <p:nvSpPr>
            <p:cNvPr id="6" name="TextBox 5"/>
            <p:cNvSpPr txBox="1"/>
            <p:nvPr/>
          </p:nvSpPr>
          <p:spPr>
            <a:xfrm>
              <a:off x="1054968" y="2434162"/>
              <a:ext cx="3445024" cy="369332"/>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pPr marL="342900" indent="-342900">
                <a:buFont typeface="Wingdings" panose="05000000000000000000" pitchFamily="2" charset="2"/>
                <a:buChar char="q"/>
              </a:pPr>
              <a:r>
                <a:rPr lang="en-US" sz="1800" dirty="0" err="1" smtClean="0">
                  <a:latin typeface="iCiel Cadena" panose="02000503000000020004" pitchFamily="2" charset="0"/>
                </a:rPr>
                <a:t>Lợi</a:t>
              </a:r>
              <a:r>
                <a:rPr lang="en-US" sz="1800" dirty="0" smtClean="0">
                  <a:latin typeface="iCiel Cadena" panose="02000503000000020004" pitchFamily="2" charset="0"/>
                </a:rPr>
                <a:t> </a:t>
              </a:r>
              <a:r>
                <a:rPr lang="en-US" sz="1800" dirty="0" err="1" smtClean="0">
                  <a:latin typeface="iCiel Cadena" panose="02000503000000020004" pitchFamily="2" charset="0"/>
                </a:rPr>
                <a:t>ích</a:t>
              </a:r>
              <a:r>
                <a:rPr lang="en-US" sz="1800" dirty="0" smtClean="0">
                  <a:latin typeface="iCiel Cadena" panose="02000503000000020004" pitchFamily="2" charset="0"/>
                </a:rPr>
                <a:t> </a:t>
              </a:r>
              <a:r>
                <a:rPr lang="en-US" sz="1800" dirty="0" err="1" smtClean="0">
                  <a:latin typeface="iCiel Cadena" panose="02000503000000020004" pitchFamily="2" charset="0"/>
                </a:rPr>
                <a:t>khi</a:t>
              </a:r>
              <a:r>
                <a:rPr lang="en-US" sz="1800" dirty="0" smtClean="0">
                  <a:latin typeface="iCiel Cadena" panose="02000503000000020004" pitchFamily="2" charset="0"/>
                </a:rPr>
                <a:t> </a:t>
              </a:r>
              <a:r>
                <a:rPr lang="en-US" sz="1800" dirty="0" err="1" smtClean="0">
                  <a:latin typeface="iCiel Cadena" panose="02000503000000020004" pitchFamily="2" charset="0"/>
                </a:rPr>
                <a:t>sử</a:t>
              </a:r>
              <a:r>
                <a:rPr lang="en-US" sz="1800" dirty="0" smtClean="0">
                  <a:latin typeface="iCiel Cadena" panose="02000503000000020004" pitchFamily="2" charset="0"/>
                </a:rPr>
                <a:t> </a:t>
              </a:r>
              <a:r>
                <a:rPr lang="en-US" sz="1800" dirty="0" err="1" smtClean="0">
                  <a:latin typeface="iCiel Cadena" panose="02000503000000020004" pitchFamily="2" charset="0"/>
                </a:rPr>
                <a:t>dụng</a:t>
              </a:r>
              <a:r>
                <a:rPr lang="en-US" sz="1800" dirty="0" smtClean="0">
                  <a:latin typeface="iCiel Cadena" panose="02000503000000020004" pitchFamily="2" charset="0"/>
                </a:rPr>
                <a:t> W3.CSS</a:t>
              </a:r>
              <a:endParaRPr lang="vi-VN" sz="1800" dirty="0">
                <a:latin typeface="iCiel Cadena" panose="02000503000000020004" pitchFamily="2" charset="0"/>
              </a:endParaRPr>
            </a:p>
          </p:txBody>
        </p:sp>
        <p:sp>
          <p:nvSpPr>
            <p:cNvPr id="11" name="TextBox 10"/>
            <p:cNvSpPr txBox="1"/>
            <p:nvPr/>
          </p:nvSpPr>
          <p:spPr>
            <a:xfrm>
              <a:off x="1403648" y="2692925"/>
              <a:ext cx="2295821" cy="1815882"/>
            </a:xfrm>
            <a:prstGeom prst="rect">
              <a:avLst/>
            </a:prstGeom>
            <a:noFill/>
          </p:spPr>
          <p:txBody>
            <a:bodyPr wrap="none" rtlCol="0">
              <a:spAutoFit/>
            </a:bodyPr>
            <a:lstStyle/>
            <a:p>
              <a:pPr marL="285750" indent="-285750">
                <a:lnSpc>
                  <a:spcPct val="200000"/>
                </a:lnSpc>
                <a:buFont typeface="Wingdings" panose="05000000000000000000" pitchFamily="2" charset="2"/>
                <a:buChar char="ü"/>
              </a:pPr>
              <a:r>
                <a:rPr lang="en-US" dirty="0" err="1" smtClean="0">
                  <a:latin typeface="iCiel Cadena" panose="02000503000000020004" pitchFamily="2" charset="0"/>
                </a:rPr>
                <a:t>Miễn</a:t>
              </a:r>
              <a:r>
                <a:rPr lang="en-US" dirty="0" smtClean="0">
                  <a:latin typeface="iCiel Cadena" panose="02000503000000020004" pitchFamily="2" charset="0"/>
                </a:rPr>
                <a:t> </a:t>
              </a:r>
              <a:r>
                <a:rPr lang="en-US" dirty="0" err="1" smtClean="0">
                  <a:latin typeface="iCiel Cadena" panose="02000503000000020004" pitchFamily="2" charset="0"/>
                </a:rPr>
                <a:t>phí</a:t>
              </a:r>
              <a:r>
                <a:rPr lang="en-US" dirty="0" smtClean="0">
                  <a:latin typeface="iCiel Cadena" panose="02000503000000020004" pitchFamily="2" charset="0"/>
                </a:rPr>
                <a:t> </a:t>
              </a:r>
              <a:r>
                <a:rPr lang="en-US" dirty="0" err="1" smtClean="0">
                  <a:latin typeface="iCiel Cadena" panose="02000503000000020004" pitchFamily="2" charset="0"/>
                </a:rPr>
                <a:t>và</a:t>
              </a:r>
              <a:r>
                <a:rPr lang="en-US" dirty="0" smtClean="0">
                  <a:latin typeface="iCiel Cadena" panose="02000503000000020004" pitchFamily="2" charset="0"/>
                </a:rPr>
                <a:t> </a:t>
              </a:r>
              <a:r>
                <a:rPr lang="en-US" dirty="0" err="1" smtClean="0">
                  <a:latin typeface="iCiel Cadena" panose="02000503000000020004" pitchFamily="2" charset="0"/>
                </a:rPr>
                <a:t>dễ</a:t>
              </a:r>
              <a:r>
                <a:rPr lang="en-US" dirty="0" smtClean="0">
                  <a:latin typeface="iCiel Cadena" panose="02000503000000020004" pitchFamily="2" charset="0"/>
                </a:rPr>
                <a:t> </a:t>
              </a:r>
              <a:r>
                <a:rPr lang="en-US" dirty="0" err="1" smtClean="0">
                  <a:latin typeface="iCiel Cadena" panose="02000503000000020004" pitchFamily="2" charset="0"/>
                </a:rPr>
                <a:t>sử</a:t>
              </a:r>
              <a:r>
                <a:rPr lang="en-US" dirty="0" smtClean="0">
                  <a:latin typeface="iCiel Cadena" panose="02000503000000020004" pitchFamily="2" charset="0"/>
                </a:rPr>
                <a:t> </a:t>
              </a:r>
              <a:r>
                <a:rPr lang="en-US" dirty="0" err="1" smtClean="0">
                  <a:latin typeface="iCiel Cadena" panose="02000503000000020004" pitchFamily="2" charset="0"/>
                </a:rPr>
                <a:t>dụng</a:t>
              </a:r>
              <a:endParaRPr lang="en-US" dirty="0" smtClean="0">
                <a:latin typeface="iCiel Cadena" panose="02000503000000020004" pitchFamily="2" charset="0"/>
              </a:endParaRPr>
            </a:p>
            <a:p>
              <a:pPr marL="285750" indent="-285750">
                <a:lnSpc>
                  <a:spcPct val="200000"/>
                </a:lnSpc>
                <a:buFont typeface="Wingdings" panose="05000000000000000000" pitchFamily="2" charset="2"/>
                <a:buChar char="ü"/>
              </a:pPr>
              <a:r>
                <a:rPr lang="en-US" dirty="0" err="1" smtClean="0">
                  <a:latin typeface="iCiel Cadena" panose="02000503000000020004" pitchFamily="2" charset="0"/>
                </a:rPr>
                <a:t>Kích</a:t>
              </a:r>
              <a:r>
                <a:rPr lang="en-US" dirty="0" smtClean="0">
                  <a:latin typeface="iCiel Cadena" panose="02000503000000020004" pitchFamily="2" charset="0"/>
                </a:rPr>
                <a:t> </a:t>
              </a:r>
              <a:r>
                <a:rPr lang="en-US" dirty="0" err="1" smtClean="0">
                  <a:latin typeface="iCiel Cadena" panose="02000503000000020004" pitchFamily="2" charset="0"/>
                </a:rPr>
                <a:t>thước</a:t>
              </a:r>
              <a:r>
                <a:rPr lang="en-US" dirty="0" smtClean="0">
                  <a:latin typeface="iCiel Cadena" panose="02000503000000020004" pitchFamily="2" charset="0"/>
                </a:rPr>
                <a:t> </a:t>
              </a:r>
              <a:r>
                <a:rPr lang="en-US" dirty="0" err="1" smtClean="0">
                  <a:latin typeface="iCiel Cadena" panose="02000503000000020004" pitchFamily="2" charset="0"/>
                </a:rPr>
                <a:t>nhỏ</a:t>
              </a:r>
              <a:r>
                <a:rPr lang="en-US" dirty="0" smtClean="0">
                  <a:latin typeface="iCiel Cadena" panose="02000503000000020004" pitchFamily="2" charset="0"/>
                </a:rPr>
                <a:t> </a:t>
              </a:r>
              <a:r>
                <a:rPr lang="en-US" dirty="0" err="1" smtClean="0">
                  <a:latin typeface="iCiel Cadena" panose="02000503000000020004" pitchFamily="2" charset="0"/>
                </a:rPr>
                <a:t>gọn</a:t>
              </a:r>
              <a:r>
                <a:rPr lang="en-US" dirty="0" smtClean="0">
                  <a:latin typeface="iCiel Cadena" panose="02000503000000020004" pitchFamily="2" charset="0"/>
                </a:rPr>
                <a:t> </a:t>
              </a:r>
            </a:p>
            <a:p>
              <a:pPr marL="285750" indent="-285750">
                <a:lnSpc>
                  <a:spcPct val="200000"/>
                </a:lnSpc>
                <a:buFont typeface="Wingdings" panose="05000000000000000000" pitchFamily="2" charset="2"/>
                <a:buChar char="ü"/>
              </a:pPr>
              <a:r>
                <a:rPr lang="en-US" dirty="0" err="1" smtClean="0">
                  <a:latin typeface="iCiel Cadena" panose="02000503000000020004" pitchFamily="2" charset="0"/>
                </a:rPr>
                <a:t>Tùy</a:t>
              </a:r>
              <a:r>
                <a:rPr lang="en-US" dirty="0" smtClean="0">
                  <a:latin typeface="iCiel Cadena" panose="02000503000000020004" pitchFamily="2" charset="0"/>
                </a:rPr>
                <a:t> </a:t>
              </a:r>
              <a:r>
                <a:rPr lang="en-US" dirty="0" err="1" smtClean="0">
                  <a:latin typeface="iCiel Cadena" panose="02000503000000020004" pitchFamily="2" charset="0"/>
                </a:rPr>
                <a:t>chỉnh</a:t>
              </a:r>
              <a:r>
                <a:rPr lang="en-US" dirty="0" smtClean="0">
                  <a:latin typeface="iCiel Cadena" panose="02000503000000020004" pitchFamily="2" charset="0"/>
                </a:rPr>
                <a:t> </a:t>
              </a:r>
              <a:r>
                <a:rPr lang="en-US" dirty="0" err="1" smtClean="0">
                  <a:latin typeface="iCiel Cadena" panose="02000503000000020004" pitchFamily="2" charset="0"/>
                </a:rPr>
                <a:t>linh</a:t>
              </a:r>
              <a:r>
                <a:rPr lang="en-US" dirty="0" smtClean="0">
                  <a:latin typeface="iCiel Cadena" panose="02000503000000020004" pitchFamily="2" charset="0"/>
                </a:rPr>
                <a:t> </a:t>
              </a:r>
              <a:r>
                <a:rPr lang="en-US" dirty="0" err="1" smtClean="0">
                  <a:latin typeface="iCiel Cadena" panose="02000503000000020004" pitchFamily="2" charset="0"/>
                </a:rPr>
                <a:t>hoạt</a:t>
              </a:r>
              <a:endParaRPr lang="en-US" dirty="0" smtClean="0">
                <a:latin typeface="iCiel Cadena" panose="02000503000000020004" pitchFamily="2" charset="0"/>
              </a:endParaRPr>
            </a:p>
            <a:p>
              <a:pPr marL="285750" indent="-285750">
                <a:lnSpc>
                  <a:spcPct val="200000"/>
                </a:lnSpc>
                <a:buFont typeface="Wingdings" panose="05000000000000000000" pitchFamily="2" charset="2"/>
                <a:buChar char="ü"/>
              </a:pPr>
              <a:r>
                <a:rPr lang="en-US" dirty="0" err="1" smtClean="0">
                  <a:latin typeface="iCiel Cadena" panose="02000503000000020004" pitchFamily="2" charset="0"/>
                </a:rPr>
                <a:t>Hỗ</a:t>
              </a:r>
              <a:r>
                <a:rPr lang="en-US" dirty="0" smtClean="0">
                  <a:latin typeface="iCiel Cadena" panose="02000503000000020004" pitchFamily="2" charset="0"/>
                </a:rPr>
                <a:t> </a:t>
              </a:r>
              <a:r>
                <a:rPr lang="en-US" dirty="0" err="1" smtClean="0">
                  <a:latin typeface="iCiel Cadena" panose="02000503000000020004" pitchFamily="2" charset="0"/>
                </a:rPr>
                <a:t>trợ</a:t>
              </a:r>
              <a:r>
                <a:rPr lang="en-US" dirty="0" smtClean="0">
                  <a:latin typeface="iCiel Cadena" panose="02000503000000020004" pitchFamily="2" charset="0"/>
                </a:rPr>
                <a:t> responsive web</a:t>
              </a:r>
              <a:endParaRPr lang="vi-VN" dirty="0">
                <a:latin typeface="iCiel Cadena" panose="02000503000000020004" pitchFamily="2" charset="0"/>
              </a:endParaRPr>
            </a:p>
          </p:txBody>
        </p:sp>
      </p:grpSp>
    </p:spTree>
    <p:extLst>
      <p:ext uri="{BB962C8B-B14F-4D97-AF65-F5344CB8AC3E}">
        <p14:creationId xmlns:p14="http://schemas.microsoft.com/office/powerpoint/2010/main" val="21493607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68969" y="481802"/>
            <a:ext cx="3643946" cy="461665"/>
          </a:xfrm>
          <a:prstGeom prst="rect">
            <a:avLst/>
          </a:prstGeom>
          <a:noFill/>
        </p:spPr>
        <p:txBody>
          <a:bodyPr wrap="none" rtlCol="0" anchor="ctr">
            <a:spAutoFit/>
          </a:bodyPr>
          <a:lstStyle/>
          <a:p>
            <a:r>
              <a:rPr lang="en-US" sz="2400" dirty="0" smtClean="0">
                <a:latin typeface="iCiel Cadena" panose="02000503000000020004" pitchFamily="2" charset="0"/>
              </a:rPr>
              <a:t>2.2. </a:t>
            </a:r>
            <a:r>
              <a:rPr lang="en-US" sz="2400" dirty="0" err="1" smtClean="0">
                <a:latin typeface="iCiel Cadena" panose="02000503000000020004" pitchFamily="2" charset="0"/>
              </a:rPr>
              <a:t>Cách</a:t>
            </a:r>
            <a:r>
              <a:rPr lang="en-US" sz="2400" dirty="0" smtClean="0">
                <a:latin typeface="iCiel Cadena" panose="02000503000000020004" pitchFamily="2" charset="0"/>
              </a:rPr>
              <a:t> </a:t>
            </a:r>
            <a:r>
              <a:rPr lang="en-US" sz="2400" dirty="0" err="1" smtClean="0">
                <a:latin typeface="iCiel Cadena" panose="02000503000000020004" pitchFamily="2" charset="0"/>
              </a:rPr>
              <a:t>sử</a:t>
            </a:r>
            <a:r>
              <a:rPr lang="en-US" sz="2400" dirty="0" smtClean="0">
                <a:latin typeface="iCiel Cadena" panose="02000503000000020004" pitchFamily="2" charset="0"/>
              </a:rPr>
              <a:t> </a:t>
            </a:r>
            <a:r>
              <a:rPr lang="en-US" sz="2400" dirty="0" err="1" smtClean="0">
                <a:latin typeface="iCiel Cadena" panose="02000503000000020004" pitchFamily="2" charset="0"/>
              </a:rPr>
              <a:t>dụng</a:t>
            </a:r>
            <a:r>
              <a:rPr lang="en-US" sz="2400" dirty="0" smtClean="0">
                <a:latin typeface="iCiel Cadena" panose="02000503000000020004" pitchFamily="2" charset="0"/>
              </a:rPr>
              <a:t> W3.CSS</a:t>
            </a:r>
            <a:endParaRPr lang="vi-VN" sz="2400" dirty="0">
              <a:latin typeface="iCiel Cadena" panose="02000503000000020004" pitchFamily="2" charset="0"/>
            </a:endParaRPr>
          </a:p>
        </p:txBody>
      </p:sp>
      <p:sp>
        <p:nvSpPr>
          <p:cNvPr id="10" name="TextBox 9"/>
          <p:cNvSpPr txBox="1"/>
          <p:nvPr/>
        </p:nvSpPr>
        <p:spPr>
          <a:xfrm>
            <a:off x="1043608" y="992576"/>
            <a:ext cx="1157689" cy="369332"/>
          </a:xfrm>
          <a:prstGeom prst="rect">
            <a:avLst/>
          </a:prstGeom>
          <a:noFill/>
        </p:spPr>
        <p:txBody>
          <a:bodyPr wrap="none" rtlCol="0" anchor="ctr">
            <a:spAutoFit/>
          </a:bodyPr>
          <a:lstStyle/>
          <a:p>
            <a:pPr marL="342900" indent="-342900">
              <a:buFont typeface="Wingdings" panose="05000000000000000000" pitchFamily="2" charset="2"/>
              <a:buChar char="q"/>
            </a:pPr>
            <a:r>
              <a:rPr lang="en-US" sz="1800" dirty="0" err="1" smtClean="0">
                <a:latin typeface="iCiel Cadena" panose="02000503000000020004" pitchFamily="2" charset="0"/>
              </a:rPr>
              <a:t>Cách</a:t>
            </a:r>
            <a:r>
              <a:rPr lang="en-US" sz="1800" dirty="0" smtClean="0">
                <a:latin typeface="iCiel Cadena" panose="02000503000000020004" pitchFamily="2" charset="0"/>
              </a:rPr>
              <a:t> 1</a:t>
            </a:r>
            <a:endParaRPr lang="vi-VN" sz="1800" dirty="0">
              <a:latin typeface="iCiel Cadena" panose="02000503000000020004" pitchFamily="2" charset="0"/>
            </a:endParaRPr>
          </a:p>
        </p:txBody>
      </p:sp>
      <p:sp>
        <p:nvSpPr>
          <p:cNvPr id="11" name="TextBox 10"/>
          <p:cNvSpPr txBox="1"/>
          <p:nvPr/>
        </p:nvSpPr>
        <p:spPr>
          <a:xfrm>
            <a:off x="1043608" y="2427734"/>
            <a:ext cx="1116011" cy="369332"/>
          </a:xfrm>
          <a:prstGeom prst="rect">
            <a:avLst/>
          </a:prstGeom>
          <a:noFill/>
        </p:spPr>
        <p:txBody>
          <a:bodyPr wrap="none" rtlCol="0" anchor="ctr">
            <a:spAutoFit/>
          </a:bodyPr>
          <a:lstStyle/>
          <a:p>
            <a:pPr marL="285750" indent="-285750">
              <a:buFont typeface="Wingdings" panose="05000000000000000000" pitchFamily="2" charset="2"/>
              <a:buChar char="q"/>
            </a:pPr>
            <a:r>
              <a:rPr lang="en-US" sz="1800" dirty="0" err="1" smtClean="0">
                <a:latin typeface="iCiel Cadena" panose="02000503000000020004" pitchFamily="2" charset="0"/>
              </a:rPr>
              <a:t>Cách</a:t>
            </a:r>
            <a:r>
              <a:rPr lang="en-US" sz="1800" dirty="0" smtClean="0">
                <a:latin typeface="iCiel Cadena" panose="02000503000000020004" pitchFamily="2" charset="0"/>
              </a:rPr>
              <a:t> 2</a:t>
            </a:r>
            <a:endParaRPr lang="vi-VN" sz="1800" dirty="0">
              <a:latin typeface="iCiel Cadena" panose="02000503000000020004" pitchFamily="2" charset="0"/>
            </a:endParaRPr>
          </a:p>
        </p:txBody>
      </p:sp>
      <p:sp>
        <p:nvSpPr>
          <p:cNvPr id="15" name="Rectangle 14"/>
          <p:cNvSpPr/>
          <p:nvPr/>
        </p:nvSpPr>
        <p:spPr>
          <a:xfrm>
            <a:off x="1332537" y="1469119"/>
            <a:ext cx="7012873" cy="307777"/>
          </a:xfrm>
          <a:prstGeom prst="rect">
            <a:avLst/>
          </a:prstGeom>
        </p:spPr>
        <p:txBody>
          <a:bodyPr wrap="square">
            <a:spAutoFit/>
          </a:bodyPr>
          <a:lstStyle/>
          <a:p>
            <a:pPr algn="just"/>
            <a:r>
              <a:rPr lang="en-US" dirty="0" err="1">
                <a:latin typeface="iCiel Cadena" panose="02000503000000020004" pitchFamily="2" charset="0"/>
              </a:rPr>
              <a:t>Thêm</a:t>
            </a:r>
            <a:r>
              <a:rPr lang="en-US" dirty="0">
                <a:latin typeface="iCiel Cadena" panose="02000503000000020004" pitchFamily="2" charset="0"/>
              </a:rPr>
              <a:t> </a:t>
            </a:r>
            <a:r>
              <a:rPr lang="en-US" dirty="0" err="1">
                <a:latin typeface="iCiel Cadena" panose="02000503000000020004" pitchFamily="2" charset="0"/>
              </a:rPr>
              <a:t>liên</a:t>
            </a:r>
            <a:r>
              <a:rPr lang="en-US" dirty="0">
                <a:latin typeface="iCiel Cadena" panose="02000503000000020004" pitchFamily="2" charset="0"/>
              </a:rPr>
              <a:t> </a:t>
            </a:r>
            <a:r>
              <a:rPr lang="en-US" dirty="0" err="1">
                <a:latin typeface="iCiel Cadena" panose="02000503000000020004" pitchFamily="2" charset="0"/>
              </a:rPr>
              <a:t>kết</a:t>
            </a:r>
            <a:r>
              <a:rPr lang="en-US" dirty="0">
                <a:latin typeface="iCiel Cadena" panose="02000503000000020004" pitchFamily="2" charset="0"/>
              </a:rPr>
              <a:t> </a:t>
            </a:r>
            <a:r>
              <a:rPr lang="en-US" dirty="0" err="1">
                <a:latin typeface="iCiel Cadena" panose="02000503000000020004" pitchFamily="2" charset="0"/>
              </a:rPr>
              <a:t>của</a:t>
            </a:r>
            <a:r>
              <a:rPr lang="en-US" dirty="0">
                <a:latin typeface="iCiel Cadena" panose="02000503000000020004" pitchFamily="2" charset="0"/>
              </a:rPr>
              <a:t> </a:t>
            </a:r>
            <a:r>
              <a:rPr lang="en-US" dirty="0" err="1">
                <a:latin typeface="iCiel Cadena" panose="02000503000000020004" pitchFamily="2" charset="0"/>
              </a:rPr>
              <a:t>thư</a:t>
            </a:r>
            <a:r>
              <a:rPr lang="en-US" dirty="0">
                <a:latin typeface="iCiel Cadena" panose="02000503000000020004" pitchFamily="2" charset="0"/>
              </a:rPr>
              <a:t> </a:t>
            </a:r>
            <a:r>
              <a:rPr lang="en-US" dirty="0" err="1">
                <a:latin typeface="iCiel Cadena" panose="02000503000000020004" pitchFamily="2" charset="0"/>
              </a:rPr>
              <a:t>viện</a:t>
            </a:r>
            <a:r>
              <a:rPr lang="en-US" dirty="0">
                <a:latin typeface="iCiel Cadena" panose="02000503000000020004" pitchFamily="2" charset="0"/>
              </a:rPr>
              <a:t> W3.CSS </a:t>
            </a:r>
            <a:r>
              <a:rPr lang="en-US" dirty="0" err="1">
                <a:latin typeface="iCiel Cadena" panose="02000503000000020004" pitchFamily="2" charset="0"/>
              </a:rPr>
              <a:t>từ</a:t>
            </a:r>
            <a:r>
              <a:rPr lang="en-US" dirty="0">
                <a:latin typeface="iCiel Cadena" panose="02000503000000020004" pitchFamily="2" charset="0"/>
              </a:rPr>
              <a:t> website W3Schools </a:t>
            </a:r>
            <a:r>
              <a:rPr lang="en-US" dirty="0" err="1">
                <a:latin typeface="iCiel Cadena" panose="02000503000000020004" pitchFamily="2" charset="0"/>
              </a:rPr>
              <a:t>bằng</a:t>
            </a:r>
            <a:r>
              <a:rPr lang="en-US" dirty="0">
                <a:latin typeface="iCiel Cadena" panose="02000503000000020004" pitchFamily="2" charset="0"/>
              </a:rPr>
              <a:t> </a:t>
            </a:r>
            <a:r>
              <a:rPr lang="en-US" dirty="0" err="1">
                <a:latin typeface="iCiel Cadena" panose="02000503000000020004" pitchFamily="2" charset="0"/>
              </a:rPr>
              <a:t>thẻ</a:t>
            </a:r>
            <a:r>
              <a:rPr lang="en-US" dirty="0">
                <a:latin typeface="iCiel Cadena" panose="02000503000000020004" pitchFamily="2" charset="0"/>
              </a:rPr>
              <a:t> &lt;link&gt; </a:t>
            </a:r>
            <a:r>
              <a:rPr lang="en-US" dirty="0" err="1">
                <a:latin typeface="iCiel Cadena" panose="02000503000000020004" pitchFamily="2" charset="0"/>
              </a:rPr>
              <a:t>vào</a:t>
            </a:r>
            <a:r>
              <a:rPr lang="en-US" dirty="0">
                <a:latin typeface="iCiel Cadena" panose="02000503000000020004" pitchFamily="2" charset="0"/>
              </a:rPr>
              <a:t> </a:t>
            </a:r>
            <a:r>
              <a:rPr lang="en-US" dirty="0" err="1">
                <a:latin typeface="iCiel Cadena" panose="02000503000000020004" pitchFamily="2" charset="0"/>
              </a:rPr>
              <a:t>trang</a:t>
            </a:r>
            <a:r>
              <a:rPr lang="en-US" dirty="0">
                <a:latin typeface="iCiel Cadena" panose="02000503000000020004" pitchFamily="2" charset="0"/>
              </a:rPr>
              <a:t> web</a:t>
            </a:r>
            <a:endParaRPr lang="vi-VN" dirty="0">
              <a:latin typeface="iCiel Cadena" panose="02000503000000020004" pitchFamily="2" charset="0"/>
            </a:endParaRPr>
          </a:p>
        </p:txBody>
      </p:sp>
      <p:sp>
        <p:nvSpPr>
          <p:cNvPr id="16" name="Rectangle 15"/>
          <p:cNvSpPr/>
          <p:nvPr/>
        </p:nvSpPr>
        <p:spPr>
          <a:xfrm>
            <a:off x="1332536" y="2931790"/>
            <a:ext cx="7012873" cy="738664"/>
          </a:xfrm>
          <a:prstGeom prst="rect">
            <a:avLst/>
          </a:prstGeom>
        </p:spPr>
        <p:txBody>
          <a:bodyPr wrap="square">
            <a:spAutoFit/>
          </a:bodyPr>
          <a:lstStyle/>
          <a:p>
            <a:pPr algn="just"/>
            <a:r>
              <a:rPr lang="en-US" dirty="0" err="1" smtClean="0">
                <a:latin typeface="iCiel Cadena" panose="02000503000000020004" pitchFamily="2" charset="0"/>
              </a:rPr>
              <a:t>Toàn</a:t>
            </a:r>
            <a:r>
              <a:rPr lang="en-US" dirty="0" smtClean="0">
                <a:latin typeface="iCiel Cadena" panose="02000503000000020004" pitchFamily="2" charset="0"/>
              </a:rPr>
              <a:t> </a:t>
            </a:r>
            <a:r>
              <a:rPr lang="en-US" dirty="0" err="1">
                <a:latin typeface="iCiel Cadena" panose="02000503000000020004" pitchFamily="2" charset="0"/>
              </a:rPr>
              <a:t>bộ</a:t>
            </a:r>
            <a:r>
              <a:rPr lang="en-US" dirty="0">
                <a:latin typeface="iCiel Cadena" panose="02000503000000020004" pitchFamily="2" charset="0"/>
              </a:rPr>
              <a:t> </a:t>
            </a:r>
            <a:r>
              <a:rPr lang="en-US" dirty="0" err="1">
                <a:latin typeface="iCiel Cadena" panose="02000503000000020004" pitchFamily="2" charset="0"/>
              </a:rPr>
              <a:t>mã</a:t>
            </a:r>
            <a:r>
              <a:rPr lang="en-US" dirty="0">
                <a:latin typeface="iCiel Cadena" panose="02000503000000020004" pitchFamily="2" charset="0"/>
              </a:rPr>
              <a:t> </a:t>
            </a:r>
            <a:r>
              <a:rPr lang="en-US" dirty="0" err="1">
                <a:latin typeface="iCiel Cadena" panose="02000503000000020004" pitchFamily="2" charset="0"/>
              </a:rPr>
              <a:t>nguồn</a:t>
            </a:r>
            <a:r>
              <a:rPr lang="en-US" dirty="0">
                <a:latin typeface="iCiel Cadena" panose="02000503000000020004" pitchFamily="2" charset="0"/>
              </a:rPr>
              <a:t> </a:t>
            </a:r>
            <a:r>
              <a:rPr lang="en-US" dirty="0" err="1">
                <a:latin typeface="iCiel Cadena" panose="02000503000000020004" pitchFamily="2" charset="0"/>
              </a:rPr>
              <a:t>của</a:t>
            </a:r>
            <a:r>
              <a:rPr lang="en-US" dirty="0">
                <a:latin typeface="iCiel Cadena" panose="02000503000000020004" pitchFamily="2" charset="0"/>
              </a:rPr>
              <a:t> </a:t>
            </a:r>
            <a:r>
              <a:rPr lang="en-US" dirty="0" err="1">
                <a:latin typeface="iCiel Cadena" panose="02000503000000020004" pitchFamily="2" charset="0"/>
              </a:rPr>
              <a:t>thư</a:t>
            </a:r>
            <a:r>
              <a:rPr lang="en-US" dirty="0">
                <a:latin typeface="iCiel Cadena" panose="02000503000000020004" pitchFamily="2" charset="0"/>
              </a:rPr>
              <a:t> </a:t>
            </a:r>
            <a:r>
              <a:rPr lang="en-US" dirty="0" err="1">
                <a:latin typeface="iCiel Cadena" panose="02000503000000020004" pitchFamily="2" charset="0"/>
              </a:rPr>
              <a:t>viện</a:t>
            </a:r>
            <a:r>
              <a:rPr lang="en-US" dirty="0">
                <a:latin typeface="iCiel Cadena" panose="02000503000000020004" pitchFamily="2" charset="0"/>
              </a:rPr>
              <a:t> W3.CSS </a:t>
            </a:r>
            <a:r>
              <a:rPr lang="en-US" dirty="0" err="1">
                <a:latin typeface="iCiel Cadena" panose="02000503000000020004" pitchFamily="2" charset="0"/>
              </a:rPr>
              <a:t>được</a:t>
            </a:r>
            <a:r>
              <a:rPr lang="en-US" dirty="0">
                <a:latin typeface="iCiel Cadena" panose="02000503000000020004" pitchFamily="2" charset="0"/>
              </a:rPr>
              <a:t> </a:t>
            </a:r>
            <a:r>
              <a:rPr lang="en-US" dirty="0" err="1">
                <a:latin typeface="iCiel Cadena" panose="02000503000000020004" pitchFamily="2" charset="0"/>
              </a:rPr>
              <a:t>cung</a:t>
            </a:r>
            <a:r>
              <a:rPr lang="en-US" dirty="0">
                <a:latin typeface="iCiel Cadena" panose="02000503000000020004" pitchFamily="2" charset="0"/>
              </a:rPr>
              <a:t> </a:t>
            </a:r>
            <a:r>
              <a:rPr lang="en-US" dirty="0" err="1">
                <a:latin typeface="iCiel Cadena" panose="02000503000000020004" pitchFamily="2" charset="0"/>
              </a:rPr>
              <a:t>cấp</a:t>
            </a:r>
            <a:r>
              <a:rPr lang="en-US" dirty="0">
                <a:latin typeface="iCiel Cadena" panose="02000503000000020004" pitchFamily="2" charset="0"/>
              </a:rPr>
              <a:t> </a:t>
            </a:r>
            <a:r>
              <a:rPr lang="en-US" dirty="0" err="1">
                <a:latin typeface="iCiel Cadena" panose="02000503000000020004" pitchFamily="2" charset="0"/>
              </a:rPr>
              <a:t>tại</a:t>
            </a:r>
            <a:r>
              <a:rPr lang="en-US" dirty="0">
                <a:latin typeface="iCiel Cadena" panose="02000503000000020004" pitchFamily="2" charset="0"/>
              </a:rPr>
              <a:t> </a:t>
            </a:r>
            <a:r>
              <a:rPr lang="en-US" dirty="0" err="1">
                <a:latin typeface="iCiel Cadena" panose="02000503000000020004" pitchFamily="2" charset="0"/>
              </a:rPr>
              <a:t>địa</a:t>
            </a:r>
            <a:r>
              <a:rPr lang="en-US" dirty="0">
                <a:latin typeface="iCiel Cadena" panose="02000503000000020004" pitchFamily="2" charset="0"/>
              </a:rPr>
              <a:t> </a:t>
            </a:r>
            <a:r>
              <a:rPr lang="en-US" dirty="0" err="1">
                <a:latin typeface="iCiel Cadena" panose="02000503000000020004" pitchFamily="2" charset="0"/>
              </a:rPr>
              <a:t>chỉ</a:t>
            </a:r>
            <a:r>
              <a:rPr lang="en-US" dirty="0">
                <a:latin typeface="iCiel Cadena" panose="02000503000000020004" pitchFamily="2" charset="0"/>
              </a:rPr>
              <a:t> </a:t>
            </a:r>
            <a:r>
              <a:rPr lang="en-US" u="sng" dirty="0">
                <a:latin typeface="iCiel Cadena" panose="02000503000000020004" pitchFamily="2" charset="0"/>
                <a:hlinkClick r:id="rId2"/>
              </a:rPr>
              <a:t>https://www.w3schools.com/w3css/4/w3.css</a:t>
            </a:r>
            <a:r>
              <a:rPr lang="en-US" dirty="0">
                <a:latin typeface="iCiel Cadena" panose="02000503000000020004" pitchFamily="2" charset="0"/>
              </a:rPr>
              <a:t>. </a:t>
            </a:r>
            <a:r>
              <a:rPr lang="en-US" dirty="0" err="1">
                <a:latin typeface="iCiel Cadena" panose="02000503000000020004" pitchFamily="2" charset="0"/>
              </a:rPr>
              <a:t>Tạo</a:t>
            </a:r>
            <a:r>
              <a:rPr lang="en-US" dirty="0">
                <a:latin typeface="iCiel Cadena" panose="02000503000000020004" pitchFamily="2" charset="0"/>
              </a:rPr>
              <a:t> </a:t>
            </a:r>
            <a:r>
              <a:rPr lang="en-US" dirty="0" err="1">
                <a:latin typeface="iCiel Cadena" panose="02000503000000020004" pitchFamily="2" charset="0"/>
              </a:rPr>
              <a:t>một</a:t>
            </a:r>
            <a:r>
              <a:rPr lang="en-US" dirty="0">
                <a:latin typeface="iCiel Cadena" panose="02000503000000020004" pitchFamily="2" charset="0"/>
              </a:rPr>
              <a:t> file CSS </a:t>
            </a:r>
            <a:r>
              <a:rPr lang="en-US" dirty="0" err="1">
                <a:latin typeface="iCiel Cadena" panose="02000503000000020004" pitchFamily="2" charset="0"/>
              </a:rPr>
              <a:t>để</a:t>
            </a:r>
            <a:r>
              <a:rPr lang="en-US" dirty="0">
                <a:latin typeface="iCiel Cadena" panose="02000503000000020004" pitchFamily="2" charset="0"/>
              </a:rPr>
              <a:t> </a:t>
            </a:r>
            <a:r>
              <a:rPr lang="en-US" dirty="0" err="1" smtClean="0">
                <a:latin typeface="iCiel Cadena" panose="02000503000000020004" pitchFamily="2" charset="0"/>
              </a:rPr>
              <a:t>chứa</a:t>
            </a:r>
            <a:r>
              <a:rPr lang="en-US" dirty="0" smtClean="0">
                <a:latin typeface="iCiel Cadena" panose="02000503000000020004" pitchFamily="2" charset="0"/>
              </a:rPr>
              <a:t> </a:t>
            </a:r>
            <a:r>
              <a:rPr lang="en-US" dirty="0" err="1">
                <a:latin typeface="iCiel Cadena" panose="02000503000000020004" pitchFamily="2" charset="0"/>
              </a:rPr>
              <a:t>chúng</a:t>
            </a:r>
            <a:r>
              <a:rPr lang="en-US" dirty="0">
                <a:latin typeface="iCiel Cadena" panose="02000503000000020004" pitchFamily="2" charset="0"/>
              </a:rPr>
              <a:t> </a:t>
            </a:r>
            <a:r>
              <a:rPr lang="en-US" dirty="0" err="1">
                <a:latin typeface="iCiel Cadena" panose="02000503000000020004" pitchFamily="2" charset="0"/>
              </a:rPr>
              <a:t>và</a:t>
            </a:r>
            <a:r>
              <a:rPr lang="en-US" dirty="0">
                <a:latin typeface="iCiel Cadena" panose="02000503000000020004" pitchFamily="2" charset="0"/>
              </a:rPr>
              <a:t> </a:t>
            </a:r>
            <a:r>
              <a:rPr lang="en-US" dirty="0" err="1">
                <a:latin typeface="iCiel Cadena" panose="02000503000000020004" pitchFamily="2" charset="0"/>
              </a:rPr>
              <a:t>tiến</a:t>
            </a:r>
            <a:r>
              <a:rPr lang="en-US" dirty="0">
                <a:latin typeface="iCiel Cadena" panose="02000503000000020004" pitchFamily="2" charset="0"/>
              </a:rPr>
              <a:t> </a:t>
            </a:r>
            <a:r>
              <a:rPr lang="en-US" dirty="0" err="1">
                <a:latin typeface="iCiel Cadena" panose="02000503000000020004" pitchFamily="2" charset="0"/>
              </a:rPr>
              <a:t>hành</a:t>
            </a:r>
            <a:r>
              <a:rPr lang="en-US" dirty="0">
                <a:latin typeface="iCiel Cadena" panose="02000503000000020004" pitchFamily="2" charset="0"/>
              </a:rPr>
              <a:t> </a:t>
            </a:r>
            <a:r>
              <a:rPr lang="en-US" dirty="0" err="1">
                <a:latin typeface="iCiel Cadena" panose="02000503000000020004" pitchFamily="2" charset="0"/>
              </a:rPr>
              <a:t>gọi</a:t>
            </a:r>
            <a:r>
              <a:rPr lang="en-US" dirty="0">
                <a:latin typeface="iCiel Cadena" panose="02000503000000020004" pitchFamily="2" charset="0"/>
              </a:rPr>
              <a:t> file </a:t>
            </a:r>
            <a:r>
              <a:rPr lang="en-US" dirty="0" err="1">
                <a:latin typeface="iCiel Cadena" panose="02000503000000020004" pitchFamily="2" charset="0"/>
              </a:rPr>
              <a:t>đó</a:t>
            </a:r>
            <a:r>
              <a:rPr lang="en-US" dirty="0">
                <a:latin typeface="iCiel Cadena" panose="02000503000000020004" pitchFamily="2" charset="0"/>
              </a:rPr>
              <a:t> </a:t>
            </a:r>
            <a:r>
              <a:rPr lang="en-US" dirty="0" err="1">
                <a:latin typeface="iCiel Cadena" panose="02000503000000020004" pitchFamily="2" charset="0"/>
              </a:rPr>
              <a:t>bằng</a:t>
            </a:r>
            <a:r>
              <a:rPr lang="en-US" dirty="0">
                <a:latin typeface="iCiel Cadena" panose="02000503000000020004" pitchFamily="2" charset="0"/>
              </a:rPr>
              <a:t> </a:t>
            </a:r>
            <a:r>
              <a:rPr lang="en-US" dirty="0" err="1">
                <a:latin typeface="iCiel Cadena" panose="02000503000000020004" pitchFamily="2" charset="0"/>
              </a:rPr>
              <a:t>thẻ</a:t>
            </a:r>
            <a:r>
              <a:rPr lang="en-US" dirty="0">
                <a:latin typeface="iCiel Cadena" panose="02000503000000020004" pitchFamily="2" charset="0"/>
              </a:rPr>
              <a:t> &lt;link&gt; </a:t>
            </a:r>
            <a:r>
              <a:rPr lang="en-US" dirty="0" err="1">
                <a:latin typeface="iCiel Cadena" panose="02000503000000020004" pitchFamily="2" charset="0"/>
              </a:rPr>
              <a:t>để</a:t>
            </a:r>
            <a:r>
              <a:rPr lang="en-US" dirty="0">
                <a:latin typeface="iCiel Cadena" panose="02000503000000020004" pitchFamily="2" charset="0"/>
              </a:rPr>
              <a:t> </a:t>
            </a:r>
            <a:r>
              <a:rPr lang="en-US" dirty="0" err="1">
                <a:latin typeface="iCiel Cadena" panose="02000503000000020004" pitchFamily="2" charset="0"/>
              </a:rPr>
              <a:t>sử</a:t>
            </a:r>
            <a:r>
              <a:rPr lang="en-US" dirty="0">
                <a:latin typeface="iCiel Cadena" panose="02000503000000020004" pitchFamily="2" charset="0"/>
              </a:rPr>
              <a:t> </a:t>
            </a:r>
            <a:r>
              <a:rPr lang="en-US" dirty="0" err="1">
                <a:latin typeface="iCiel Cadena" panose="02000503000000020004" pitchFamily="2" charset="0"/>
              </a:rPr>
              <a:t>dụng</a:t>
            </a:r>
            <a:r>
              <a:rPr lang="en-US" dirty="0" smtClean="0">
                <a:latin typeface="iCiel Cadena" panose="02000503000000020004" pitchFamily="2" charset="0"/>
              </a:rPr>
              <a:t>.</a:t>
            </a:r>
            <a:endParaRPr lang="vi-VN" dirty="0">
              <a:latin typeface="iCiel Cadena" panose="02000503000000020004" pitchFamily="2" charset="0"/>
            </a:endParaRPr>
          </a:p>
        </p:txBody>
      </p:sp>
      <p:graphicFrame>
        <p:nvGraphicFramePr>
          <p:cNvPr id="35" name="Table 34"/>
          <p:cNvGraphicFramePr>
            <a:graphicFrameLocks noGrp="1"/>
          </p:cNvGraphicFramePr>
          <p:nvPr>
            <p:extLst>
              <p:ext uri="{D42A27DB-BD31-4B8C-83A1-F6EECF244321}">
                <p14:modId xmlns:p14="http://schemas.microsoft.com/office/powerpoint/2010/main" val="1937046383"/>
              </p:ext>
            </p:extLst>
          </p:nvPr>
        </p:nvGraphicFramePr>
        <p:xfrm>
          <a:off x="1314071" y="1923678"/>
          <a:ext cx="7239000" cy="325582"/>
        </p:xfrm>
        <a:graphic>
          <a:graphicData uri="http://schemas.openxmlformats.org/drawingml/2006/table">
            <a:tbl>
              <a:tblPr/>
              <a:tblGrid>
                <a:gridCol w="7239000"/>
              </a:tblGrid>
              <a:tr h="325582">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dirty="0" smtClean="0">
                          <a:solidFill>
                            <a:srgbClr val="002060"/>
                          </a:solidFill>
                          <a:latin typeface="Consolas" panose="020B0609020204030204" pitchFamily="49" charset="0"/>
                        </a:rPr>
                        <a:t>&lt;link </a:t>
                      </a:r>
                      <a:r>
                        <a:rPr lang="en-US" b="1" i="1" dirty="0" err="1" smtClean="0">
                          <a:solidFill>
                            <a:srgbClr val="002060"/>
                          </a:solidFill>
                          <a:latin typeface="Consolas" panose="020B0609020204030204" pitchFamily="49" charset="0"/>
                        </a:rPr>
                        <a:t>rel</a:t>
                      </a:r>
                      <a:r>
                        <a:rPr lang="en-US" b="1" dirty="0" smtClean="0">
                          <a:solidFill>
                            <a:srgbClr val="002060"/>
                          </a:solidFill>
                          <a:latin typeface="Consolas" panose="020B0609020204030204" pitchFamily="49" charset="0"/>
                        </a:rPr>
                        <a:t>="</a:t>
                      </a:r>
                      <a:r>
                        <a:rPr lang="en-US" b="1" dirty="0" err="1" smtClean="0">
                          <a:solidFill>
                            <a:srgbClr val="002060"/>
                          </a:solidFill>
                          <a:latin typeface="Consolas" panose="020B0609020204030204" pitchFamily="49" charset="0"/>
                        </a:rPr>
                        <a:t>stylesheet</a:t>
                      </a:r>
                      <a:r>
                        <a:rPr lang="en-US" b="1" dirty="0" smtClean="0">
                          <a:solidFill>
                            <a:srgbClr val="002060"/>
                          </a:solidFill>
                          <a:latin typeface="Consolas" panose="020B0609020204030204" pitchFamily="49" charset="0"/>
                        </a:rPr>
                        <a:t>" </a:t>
                      </a:r>
                      <a:r>
                        <a:rPr lang="en-US" b="1" i="1" dirty="0" err="1" smtClean="0">
                          <a:solidFill>
                            <a:srgbClr val="002060"/>
                          </a:solidFill>
                          <a:latin typeface="Consolas" panose="020B0609020204030204" pitchFamily="49" charset="0"/>
                        </a:rPr>
                        <a:t>href</a:t>
                      </a:r>
                      <a:r>
                        <a:rPr lang="en-US" b="1" dirty="0" smtClean="0">
                          <a:solidFill>
                            <a:srgbClr val="002060"/>
                          </a:solidFill>
                          <a:latin typeface="Consolas" panose="020B0609020204030204" pitchFamily="49" charset="0"/>
                        </a:rPr>
                        <a:t>="https://www.w3schools.com/w3css/4/w3.css"&gt;</a:t>
                      </a:r>
                    </a:p>
                  </a:txBody>
                  <a:tcPr>
                    <a:lnL w="9525" cmpd="sng">
                      <a:solidFill>
                        <a:srgbClr val="000000"/>
                      </a:solidFill>
                      <a:prstDash val="lgDash"/>
                    </a:lnL>
                    <a:lnR w="9525" cmpd="sng">
                      <a:solidFill>
                        <a:srgbClr val="000000"/>
                      </a:solidFill>
                      <a:prstDash val="lgDash"/>
                    </a:lnR>
                    <a:lnT w="9525" cmpd="sng">
                      <a:solidFill>
                        <a:srgbClr val="000000"/>
                      </a:solidFill>
                      <a:prstDash val="lgDash"/>
                    </a:lnT>
                    <a:lnB w="9525" cmpd="sng">
                      <a:solidFill>
                        <a:srgbClr val="000000"/>
                      </a:solidFill>
                      <a:prstDash val="lgDash"/>
                    </a:lnB>
                  </a:tcPr>
                </a:tc>
              </a:tr>
            </a:tbl>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936279067"/>
              </p:ext>
            </p:extLst>
          </p:nvPr>
        </p:nvGraphicFramePr>
        <p:xfrm>
          <a:off x="1331640" y="3867894"/>
          <a:ext cx="7235909" cy="332509"/>
        </p:xfrm>
        <a:graphic>
          <a:graphicData uri="http://schemas.openxmlformats.org/drawingml/2006/table">
            <a:tbl>
              <a:tblPr/>
              <a:tblGrid>
                <a:gridCol w="7235909"/>
              </a:tblGrid>
              <a:tr h="332509">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dirty="0" smtClean="0">
                          <a:solidFill>
                            <a:srgbClr val="002060"/>
                          </a:solidFill>
                          <a:latin typeface="Consolas" panose="020B0609020204030204" pitchFamily="49" charset="0"/>
                        </a:rPr>
                        <a:t>&lt;link </a:t>
                      </a:r>
                      <a:r>
                        <a:rPr lang="en-US" b="1" i="1" dirty="0" err="1" smtClean="0">
                          <a:solidFill>
                            <a:srgbClr val="002060"/>
                          </a:solidFill>
                          <a:latin typeface="Consolas" panose="020B0609020204030204" pitchFamily="49" charset="0"/>
                        </a:rPr>
                        <a:t>rel</a:t>
                      </a:r>
                      <a:r>
                        <a:rPr lang="en-US" b="1" dirty="0" smtClean="0">
                          <a:solidFill>
                            <a:srgbClr val="002060"/>
                          </a:solidFill>
                          <a:latin typeface="Consolas" panose="020B0609020204030204" pitchFamily="49" charset="0"/>
                        </a:rPr>
                        <a:t>="</a:t>
                      </a:r>
                      <a:r>
                        <a:rPr lang="en-US" b="1" dirty="0" err="1" smtClean="0">
                          <a:solidFill>
                            <a:srgbClr val="002060"/>
                          </a:solidFill>
                          <a:latin typeface="Consolas" panose="020B0609020204030204" pitchFamily="49" charset="0"/>
                        </a:rPr>
                        <a:t>stylesheet</a:t>
                      </a:r>
                      <a:r>
                        <a:rPr lang="en-US" b="1" dirty="0" smtClean="0">
                          <a:solidFill>
                            <a:srgbClr val="002060"/>
                          </a:solidFill>
                          <a:latin typeface="Consolas" panose="020B0609020204030204" pitchFamily="49" charset="0"/>
                        </a:rPr>
                        <a:t>" </a:t>
                      </a:r>
                      <a:r>
                        <a:rPr lang="en-US" b="1" i="1" dirty="0" err="1" smtClean="0">
                          <a:solidFill>
                            <a:srgbClr val="002060"/>
                          </a:solidFill>
                          <a:latin typeface="Consolas" panose="020B0609020204030204" pitchFamily="49" charset="0"/>
                        </a:rPr>
                        <a:t>href</a:t>
                      </a:r>
                      <a:r>
                        <a:rPr lang="en-US" b="1" dirty="0" smtClean="0">
                          <a:solidFill>
                            <a:srgbClr val="002060"/>
                          </a:solidFill>
                          <a:latin typeface="Consolas" panose="020B0609020204030204" pitchFamily="49" charset="0"/>
                        </a:rPr>
                        <a:t>="w3.css"&gt;</a:t>
                      </a:r>
                      <a:endParaRPr lang="vi-VN" b="1" dirty="0" smtClean="0">
                        <a:solidFill>
                          <a:srgbClr val="002060"/>
                        </a:solidFill>
                        <a:latin typeface="Consolas" panose="020B0609020204030204" pitchFamily="49" charset="0"/>
                      </a:endParaRPr>
                    </a:p>
                  </a:txBody>
                  <a:tcPr>
                    <a:lnL w="9525" cmpd="sng">
                      <a:solidFill>
                        <a:srgbClr val="000000"/>
                      </a:solidFill>
                      <a:prstDash val="lgDash"/>
                    </a:lnL>
                    <a:lnR w="9525" cmpd="sng">
                      <a:solidFill>
                        <a:srgbClr val="000000"/>
                      </a:solidFill>
                      <a:prstDash val="lgDash"/>
                    </a:lnR>
                    <a:lnT w="9525" cmpd="sng">
                      <a:solidFill>
                        <a:srgbClr val="000000"/>
                      </a:solidFill>
                      <a:prstDash val="lgDash"/>
                    </a:lnT>
                    <a:lnB w="9525" cmpd="sng">
                      <a:solidFill>
                        <a:srgbClr val="000000"/>
                      </a:solidFill>
                      <a:prstDash val="lgDash"/>
                    </a:lnB>
                  </a:tcPr>
                </a:tc>
              </a:tr>
            </a:tbl>
          </a:graphicData>
        </a:graphic>
      </p:graphicFrame>
    </p:spTree>
    <p:extLst>
      <p:ext uri="{BB962C8B-B14F-4D97-AF65-F5344CB8AC3E}">
        <p14:creationId xmlns:p14="http://schemas.microsoft.com/office/powerpoint/2010/main" val="8008367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68969" y="481802"/>
            <a:ext cx="5886548" cy="461665"/>
          </a:xfrm>
          <a:prstGeom prst="rect">
            <a:avLst/>
          </a:prstGeom>
          <a:noFill/>
        </p:spPr>
        <p:txBody>
          <a:bodyPr wrap="none" rtlCol="0" anchor="ctr">
            <a:spAutoFit/>
          </a:bodyPr>
          <a:lstStyle/>
          <a:p>
            <a:r>
              <a:rPr lang="en-US" sz="2400" dirty="0" smtClean="0">
                <a:latin typeface="iCiel Cadena" panose="02000503000000020004" pitchFamily="2" charset="0"/>
              </a:rPr>
              <a:t>2.3. </a:t>
            </a:r>
            <a:r>
              <a:rPr lang="en-US" sz="2400" dirty="0" err="1" smtClean="0">
                <a:latin typeface="iCiel Cadena" panose="02000503000000020004" pitchFamily="2" charset="0"/>
              </a:rPr>
              <a:t>Một</a:t>
            </a:r>
            <a:r>
              <a:rPr lang="en-US" sz="2400" dirty="0" smtClean="0">
                <a:latin typeface="iCiel Cadena" panose="02000503000000020004" pitchFamily="2" charset="0"/>
              </a:rPr>
              <a:t> </a:t>
            </a:r>
            <a:r>
              <a:rPr lang="en-US" sz="2400" dirty="0" err="1" smtClean="0">
                <a:latin typeface="iCiel Cadena" panose="02000503000000020004" pitchFamily="2" charset="0"/>
              </a:rPr>
              <a:t>số</a:t>
            </a:r>
            <a:r>
              <a:rPr lang="en-US" sz="2400" dirty="0" smtClean="0">
                <a:latin typeface="iCiel Cadena" panose="02000503000000020004" pitchFamily="2" charset="0"/>
              </a:rPr>
              <a:t> </a:t>
            </a:r>
            <a:r>
              <a:rPr lang="en-US" sz="2400" dirty="0" err="1" smtClean="0">
                <a:latin typeface="iCiel Cadena" panose="02000503000000020004" pitchFamily="2" charset="0"/>
              </a:rPr>
              <a:t>thành</a:t>
            </a:r>
            <a:r>
              <a:rPr lang="en-US" sz="2400" dirty="0" smtClean="0">
                <a:latin typeface="iCiel Cadena" panose="02000503000000020004" pitchFamily="2" charset="0"/>
              </a:rPr>
              <a:t> </a:t>
            </a:r>
            <a:r>
              <a:rPr lang="en-US" sz="2400" dirty="0" err="1" smtClean="0">
                <a:latin typeface="iCiel Cadena" panose="02000503000000020004" pitchFamily="2" charset="0"/>
              </a:rPr>
              <a:t>phần</a:t>
            </a:r>
            <a:r>
              <a:rPr lang="en-US" sz="2400" dirty="0" smtClean="0">
                <a:latin typeface="iCiel Cadena" panose="02000503000000020004" pitchFamily="2" charset="0"/>
              </a:rPr>
              <a:t> </a:t>
            </a:r>
            <a:r>
              <a:rPr lang="en-US" sz="2400" dirty="0" err="1" smtClean="0">
                <a:latin typeface="iCiel Cadena" panose="02000503000000020004" pitchFamily="2" charset="0"/>
              </a:rPr>
              <a:t>cơ</a:t>
            </a:r>
            <a:r>
              <a:rPr lang="en-US" sz="2400" dirty="0" smtClean="0">
                <a:latin typeface="iCiel Cadena" panose="02000503000000020004" pitchFamily="2" charset="0"/>
              </a:rPr>
              <a:t> </a:t>
            </a:r>
            <a:r>
              <a:rPr lang="en-US" sz="2400" dirty="0" err="1" smtClean="0">
                <a:latin typeface="iCiel Cadena" panose="02000503000000020004" pitchFamily="2" charset="0"/>
              </a:rPr>
              <a:t>bản</a:t>
            </a:r>
            <a:r>
              <a:rPr lang="en-US" sz="2400" dirty="0" smtClean="0">
                <a:latin typeface="iCiel Cadena" panose="02000503000000020004" pitchFamily="2" charset="0"/>
              </a:rPr>
              <a:t> </a:t>
            </a:r>
            <a:r>
              <a:rPr lang="en-US" sz="2400" dirty="0" err="1" smtClean="0">
                <a:latin typeface="iCiel Cadena" panose="02000503000000020004" pitchFamily="2" charset="0"/>
              </a:rPr>
              <a:t>của</a:t>
            </a:r>
            <a:r>
              <a:rPr lang="en-US" sz="2400" dirty="0" smtClean="0">
                <a:latin typeface="iCiel Cadena" panose="02000503000000020004" pitchFamily="2" charset="0"/>
              </a:rPr>
              <a:t> W3.CSS</a:t>
            </a:r>
            <a:endParaRPr lang="vi-VN" sz="2400" dirty="0">
              <a:latin typeface="iCiel Cadena" panose="02000503000000020004" pitchFamily="2" charset="0"/>
            </a:endParaRPr>
          </a:p>
        </p:txBody>
      </p:sp>
      <p:sp>
        <p:nvSpPr>
          <p:cNvPr id="4" name="TextBox 3"/>
          <p:cNvSpPr txBox="1"/>
          <p:nvPr/>
        </p:nvSpPr>
        <p:spPr>
          <a:xfrm>
            <a:off x="1043608" y="992576"/>
            <a:ext cx="1497526" cy="369332"/>
          </a:xfrm>
          <a:prstGeom prst="rect">
            <a:avLst/>
          </a:prstGeom>
          <a:noFill/>
        </p:spPr>
        <p:txBody>
          <a:bodyPr wrap="none" rtlCol="0" anchor="ctr">
            <a:spAutoFit/>
          </a:bodyPr>
          <a:lstStyle/>
          <a:p>
            <a:r>
              <a:rPr lang="en-US" sz="1800" dirty="0" smtClean="0">
                <a:latin typeface="iCiel Cadena" panose="02000503000000020004" pitchFamily="2" charset="0"/>
              </a:rPr>
              <a:t>2.3.1. Button</a:t>
            </a:r>
            <a:endParaRPr lang="vi-VN" sz="1800" dirty="0">
              <a:latin typeface="iCiel Cadena" panose="02000503000000020004" pitchFamily="2"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4851" y="2707761"/>
            <a:ext cx="1571625"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4041" y="2672796"/>
            <a:ext cx="1661542" cy="584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9" name="Table 8"/>
          <p:cNvGraphicFramePr>
            <a:graphicFrameLocks noGrp="1"/>
          </p:cNvGraphicFramePr>
          <p:nvPr>
            <p:extLst>
              <p:ext uri="{D42A27DB-BD31-4B8C-83A1-F6EECF244321}">
                <p14:modId xmlns:p14="http://schemas.microsoft.com/office/powerpoint/2010/main" val="2902961611"/>
              </p:ext>
            </p:extLst>
          </p:nvPr>
        </p:nvGraphicFramePr>
        <p:xfrm>
          <a:off x="1187624" y="1995686"/>
          <a:ext cx="6768752" cy="518160"/>
        </p:xfrm>
        <a:graphic>
          <a:graphicData uri="http://schemas.openxmlformats.org/drawingml/2006/table">
            <a:tbl>
              <a:tblPr/>
              <a:tblGrid>
                <a:gridCol w="6768752"/>
              </a:tblGrid>
              <a:tr h="512618">
                <a:tc>
                  <a:txBody>
                    <a:bodyPr/>
                    <a:lstStyle/>
                    <a:p>
                      <a:r>
                        <a:rPr lang="en-US" b="1" dirty="0" smtClean="0">
                          <a:solidFill>
                            <a:srgbClr val="002060"/>
                          </a:solidFill>
                          <a:latin typeface="Consolas" panose="020B0609020204030204" pitchFamily="49" charset="0"/>
                        </a:rPr>
                        <a:t>&lt;button </a:t>
                      </a:r>
                      <a:r>
                        <a:rPr lang="en-US" b="1" i="1" dirty="0" smtClean="0">
                          <a:solidFill>
                            <a:srgbClr val="002060"/>
                          </a:solidFill>
                          <a:latin typeface="Consolas" panose="020B0609020204030204" pitchFamily="49" charset="0"/>
                        </a:rPr>
                        <a:t>class</a:t>
                      </a:r>
                      <a:r>
                        <a:rPr lang="en-US" b="1" dirty="0" smtClean="0">
                          <a:solidFill>
                            <a:srgbClr val="002060"/>
                          </a:solidFill>
                          <a:latin typeface="Consolas" panose="020B0609020204030204" pitchFamily="49" charset="0"/>
                        </a:rPr>
                        <a:t>="w3-button w3-black"&gt;Button Button&lt;/button&gt;</a:t>
                      </a:r>
                      <a:endParaRPr lang="vi-VN" b="1" dirty="0" smtClean="0">
                        <a:solidFill>
                          <a:srgbClr val="002060"/>
                        </a:solidFill>
                        <a:latin typeface="Consolas" panose="020B0609020204030204" pitchFamily="49" charset="0"/>
                      </a:endParaRPr>
                    </a:p>
                    <a:p>
                      <a:r>
                        <a:rPr lang="en-US" b="1" dirty="0" smtClean="0">
                          <a:solidFill>
                            <a:srgbClr val="002060"/>
                          </a:solidFill>
                          <a:latin typeface="Consolas" panose="020B0609020204030204" pitchFamily="49" charset="0"/>
                        </a:rPr>
                        <a:t>&lt;button </a:t>
                      </a:r>
                      <a:r>
                        <a:rPr lang="en-US" b="1" i="1" dirty="0" smtClean="0">
                          <a:solidFill>
                            <a:srgbClr val="002060"/>
                          </a:solidFill>
                          <a:latin typeface="Consolas" panose="020B0609020204030204" pitchFamily="49" charset="0"/>
                        </a:rPr>
                        <a:t>class</a:t>
                      </a:r>
                      <a:r>
                        <a:rPr lang="en-US" b="1" dirty="0" smtClean="0">
                          <a:solidFill>
                            <a:srgbClr val="002060"/>
                          </a:solidFill>
                          <a:latin typeface="Consolas" panose="020B0609020204030204" pitchFamily="49" charset="0"/>
                        </a:rPr>
                        <a:t>="w3-btn w3-black"&gt;Button Button&lt;/button&gt;</a:t>
                      </a:r>
                      <a:endParaRPr lang="vi-VN" b="1" dirty="0" smtClean="0">
                        <a:solidFill>
                          <a:srgbClr val="002060"/>
                        </a:solidFill>
                        <a:latin typeface="Consolas" panose="020B0609020204030204" pitchFamily="49" charset="0"/>
                      </a:endParaRPr>
                    </a:p>
                  </a:txBody>
                  <a:tcPr anchor="ctr">
                    <a:lnL w="12700" cmpd="sng">
                      <a:solidFill>
                        <a:srgbClr val="000000"/>
                      </a:solidFill>
                      <a:prstDash val="lgDash"/>
                    </a:lnL>
                    <a:lnR w="12700" cmpd="sng">
                      <a:solidFill>
                        <a:srgbClr val="000000"/>
                      </a:solidFill>
                      <a:prstDash val="lgDash"/>
                    </a:lnR>
                    <a:lnT w="12700" cmpd="sng">
                      <a:solidFill>
                        <a:srgbClr val="000000"/>
                      </a:solidFill>
                      <a:prstDash val="lgDash"/>
                    </a:lnT>
                    <a:lnB w="12700" cmpd="sng">
                      <a:solidFill>
                        <a:srgbClr val="000000"/>
                      </a:solidFill>
                      <a:prstDash val="lgDash"/>
                    </a:lnB>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747983576"/>
              </p:ext>
            </p:extLst>
          </p:nvPr>
        </p:nvGraphicFramePr>
        <p:xfrm>
          <a:off x="1187624" y="3427841"/>
          <a:ext cx="6768752" cy="351925"/>
        </p:xfrm>
        <a:graphic>
          <a:graphicData uri="http://schemas.openxmlformats.org/drawingml/2006/table">
            <a:tbl>
              <a:tblPr/>
              <a:tblGrid>
                <a:gridCol w="6768752"/>
              </a:tblGrid>
              <a:tr h="351925">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dirty="0" smtClean="0">
                          <a:solidFill>
                            <a:srgbClr val="002060"/>
                          </a:solidFill>
                          <a:latin typeface="Consolas" panose="020B0609020204030204" pitchFamily="49" charset="0"/>
                        </a:rPr>
                        <a:t>&lt;button </a:t>
                      </a:r>
                      <a:r>
                        <a:rPr lang="en-US" b="1" i="1" dirty="0" smtClean="0">
                          <a:solidFill>
                            <a:srgbClr val="002060"/>
                          </a:solidFill>
                          <a:latin typeface="Consolas" panose="020B0609020204030204" pitchFamily="49" charset="0"/>
                        </a:rPr>
                        <a:t>class</a:t>
                      </a:r>
                      <a:r>
                        <a:rPr lang="en-US" b="1" dirty="0" smtClean="0">
                          <a:solidFill>
                            <a:srgbClr val="002060"/>
                          </a:solidFill>
                          <a:latin typeface="Consolas" panose="020B0609020204030204" pitchFamily="49" charset="0"/>
                        </a:rPr>
                        <a:t>="w3-button w3-border w3-hover-purple"&gt;Pink&lt;/button&gt;</a:t>
                      </a:r>
                      <a:endParaRPr lang="vi-VN" b="1" dirty="0" smtClean="0">
                        <a:solidFill>
                          <a:srgbClr val="002060"/>
                        </a:solidFill>
                        <a:latin typeface="Consolas" panose="020B0609020204030204" pitchFamily="49" charset="0"/>
                      </a:endParaRPr>
                    </a:p>
                  </a:txBody>
                  <a:tcPr anchor="ctr">
                    <a:lnL w="12700" cmpd="sng">
                      <a:solidFill>
                        <a:srgbClr val="000000"/>
                      </a:solidFill>
                      <a:prstDash val="lgDash"/>
                    </a:lnL>
                    <a:lnR w="12700" cmpd="sng">
                      <a:solidFill>
                        <a:srgbClr val="000000"/>
                      </a:solidFill>
                      <a:prstDash val="lgDash"/>
                    </a:lnR>
                    <a:lnT w="12700" cmpd="sng">
                      <a:solidFill>
                        <a:srgbClr val="000000"/>
                      </a:solidFill>
                      <a:prstDash val="lgDash"/>
                    </a:lnT>
                    <a:lnB w="12700" cmpd="sng">
                      <a:solidFill>
                        <a:srgbClr val="000000"/>
                      </a:solidFill>
                      <a:prstDash val="lgDash"/>
                    </a:lnB>
                  </a:tcPr>
                </a:tc>
              </a:tr>
            </a:tbl>
          </a:graphicData>
        </a:graphic>
      </p:graphicFrame>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7892" y="3967901"/>
            <a:ext cx="1724399" cy="504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1187624" y="1387676"/>
            <a:ext cx="6782753" cy="523220"/>
          </a:xfrm>
          <a:prstGeom prst="rect">
            <a:avLst/>
          </a:prstGeom>
        </p:spPr>
        <p:txBody>
          <a:bodyPr wrap="square">
            <a:spAutoFit/>
          </a:bodyPr>
          <a:lstStyle/>
          <a:p>
            <a:pPr algn="just"/>
            <a:r>
              <a:rPr lang="vi-VN" dirty="0" smtClean="0">
                <a:latin typeface="iCiel Cadena" panose="02000503000000020004" pitchFamily="2" charset="0"/>
              </a:rPr>
              <a:t>Button</a:t>
            </a:r>
            <a:r>
              <a:rPr lang="en-US" dirty="0" smtClean="0">
                <a:latin typeface="iCiel Cadena" panose="02000503000000020004" pitchFamily="2" charset="0"/>
              </a:rPr>
              <a:t> </a:t>
            </a:r>
            <a:r>
              <a:rPr lang="en-US" dirty="0" err="1">
                <a:latin typeface="iCiel Cadena" panose="02000503000000020004" pitchFamily="2" charset="0"/>
              </a:rPr>
              <a:t>rất</a:t>
            </a:r>
            <a:r>
              <a:rPr lang="en-US" dirty="0">
                <a:latin typeface="iCiel Cadena" panose="02000503000000020004" pitchFamily="2" charset="0"/>
              </a:rPr>
              <a:t> </a:t>
            </a:r>
            <a:r>
              <a:rPr lang="en-US" dirty="0" err="1">
                <a:latin typeface="iCiel Cadena" panose="02000503000000020004" pitchFamily="2" charset="0"/>
              </a:rPr>
              <a:t>đa</a:t>
            </a:r>
            <a:r>
              <a:rPr lang="en-US" dirty="0">
                <a:latin typeface="iCiel Cadena" panose="02000503000000020004" pitchFamily="2" charset="0"/>
              </a:rPr>
              <a:t> </a:t>
            </a:r>
            <a:r>
              <a:rPr lang="en-US" dirty="0" err="1">
                <a:latin typeface="iCiel Cadena" panose="02000503000000020004" pitchFamily="2" charset="0"/>
              </a:rPr>
              <a:t>dạng</a:t>
            </a:r>
            <a:r>
              <a:rPr lang="en-US" dirty="0">
                <a:latin typeface="iCiel Cadena" panose="02000503000000020004" pitchFamily="2" charset="0"/>
              </a:rPr>
              <a:t> </a:t>
            </a:r>
            <a:r>
              <a:rPr lang="en-US" dirty="0" err="1">
                <a:latin typeface="iCiel Cadena" panose="02000503000000020004" pitchFamily="2" charset="0"/>
              </a:rPr>
              <a:t>về</a:t>
            </a:r>
            <a:r>
              <a:rPr lang="en-US" dirty="0">
                <a:latin typeface="iCiel Cadena" panose="02000503000000020004" pitchFamily="2" charset="0"/>
              </a:rPr>
              <a:t> </a:t>
            </a:r>
            <a:r>
              <a:rPr lang="en-US" dirty="0" err="1">
                <a:latin typeface="iCiel Cadena" panose="02000503000000020004" pitchFamily="2" charset="0"/>
              </a:rPr>
              <a:t>kích</a:t>
            </a:r>
            <a:r>
              <a:rPr lang="en-US" dirty="0">
                <a:latin typeface="iCiel Cadena" panose="02000503000000020004" pitchFamily="2" charset="0"/>
              </a:rPr>
              <a:t> </a:t>
            </a:r>
            <a:r>
              <a:rPr lang="en-US" dirty="0" err="1">
                <a:latin typeface="iCiel Cadena" panose="02000503000000020004" pitchFamily="2" charset="0"/>
              </a:rPr>
              <a:t>thước</a:t>
            </a:r>
            <a:r>
              <a:rPr lang="en-US" dirty="0">
                <a:latin typeface="iCiel Cadena" panose="02000503000000020004" pitchFamily="2" charset="0"/>
              </a:rPr>
              <a:t>, </a:t>
            </a:r>
            <a:r>
              <a:rPr lang="en-US" dirty="0" err="1">
                <a:latin typeface="iCiel Cadena" panose="02000503000000020004" pitchFamily="2" charset="0"/>
              </a:rPr>
              <a:t>phong</a:t>
            </a:r>
            <a:r>
              <a:rPr lang="en-US" dirty="0">
                <a:latin typeface="iCiel Cadena" panose="02000503000000020004" pitchFamily="2" charset="0"/>
              </a:rPr>
              <a:t> </a:t>
            </a:r>
            <a:r>
              <a:rPr lang="en-US" dirty="0" err="1">
                <a:latin typeface="iCiel Cadena" panose="02000503000000020004" pitchFamily="2" charset="0"/>
              </a:rPr>
              <a:t>cách</a:t>
            </a:r>
            <a:r>
              <a:rPr lang="en-US" dirty="0">
                <a:latin typeface="iCiel Cadena" panose="02000503000000020004" pitchFamily="2" charset="0"/>
              </a:rPr>
              <a:t> </a:t>
            </a:r>
            <a:r>
              <a:rPr lang="en-US" dirty="0" err="1">
                <a:latin typeface="iCiel Cadena" panose="02000503000000020004" pitchFamily="2" charset="0"/>
              </a:rPr>
              <a:t>dễ</a:t>
            </a:r>
            <a:r>
              <a:rPr lang="en-US" dirty="0">
                <a:latin typeface="iCiel Cadena" panose="02000503000000020004" pitchFamily="2" charset="0"/>
              </a:rPr>
              <a:t> </a:t>
            </a:r>
            <a:r>
              <a:rPr lang="en-US" dirty="0" err="1">
                <a:latin typeface="iCiel Cadena" panose="02000503000000020004" pitchFamily="2" charset="0"/>
              </a:rPr>
              <a:t>kết</a:t>
            </a:r>
            <a:r>
              <a:rPr lang="en-US" dirty="0">
                <a:latin typeface="iCiel Cadena" panose="02000503000000020004" pitchFamily="2" charset="0"/>
              </a:rPr>
              <a:t> </a:t>
            </a:r>
            <a:r>
              <a:rPr lang="en-US" dirty="0" err="1">
                <a:latin typeface="iCiel Cadena" panose="02000503000000020004" pitchFamily="2" charset="0"/>
              </a:rPr>
              <a:t>hợp</a:t>
            </a:r>
            <a:r>
              <a:rPr lang="en-US" dirty="0">
                <a:latin typeface="iCiel Cadena" panose="02000503000000020004" pitchFamily="2" charset="0"/>
              </a:rPr>
              <a:t> </a:t>
            </a:r>
            <a:r>
              <a:rPr lang="en-US" dirty="0" err="1">
                <a:latin typeface="iCiel Cadena" panose="02000503000000020004" pitchFamily="2" charset="0"/>
              </a:rPr>
              <a:t>với</a:t>
            </a:r>
            <a:r>
              <a:rPr lang="en-US" dirty="0">
                <a:latin typeface="iCiel Cadena" panose="02000503000000020004" pitchFamily="2" charset="0"/>
              </a:rPr>
              <a:t> </a:t>
            </a:r>
            <a:r>
              <a:rPr lang="en-US" dirty="0" err="1">
                <a:latin typeface="iCiel Cadena" panose="02000503000000020004" pitchFamily="2" charset="0"/>
              </a:rPr>
              <a:t>nhiều</a:t>
            </a:r>
            <a:r>
              <a:rPr lang="en-US" dirty="0">
                <a:latin typeface="iCiel Cadena" panose="02000503000000020004" pitchFamily="2" charset="0"/>
              </a:rPr>
              <a:t> </a:t>
            </a:r>
            <a:r>
              <a:rPr lang="en-US" dirty="0" err="1">
                <a:latin typeface="iCiel Cadena" panose="02000503000000020004" pitchFamily="2" charset="0"/>
              </a:rPr>
              <a:t>thành</a:t>
            </a:r>
            <a:r>
              <a:rPr lang="en-US" dirty="0">
                <a:latin typeface="iCiel Cadena" panose="02000503000000020004" pitchFamily="2" charset="0"/>
              </a:rPr>
              <a:t> </a:t>
            </a:r>
            <a:r>
              <a:rPr lang="en-US" dirty="0" err="1">
                <a:latin typeface="iCiel Cadena" panose="02000503000000020004" pitchFamily="2" charset="0"/>
              </a:rPr>
              <a:t>phần</a:t>
            </a:r>
            <a:r>
              <a:rPr lang="en-US" dirty="0">
                <a:latin typeface="iCiel Cadena" panose="02000503000000020004" pitchFamily="2" charset="0"/>
              </a:rPr>
              <a:t> </a:t>
            </a:r>
            <a:r>
              <a:rPr lang="en-US" dirty="0" err="1">
                <a:latin typeface="iCiel Cadena" panose="02000503000000020004" pitchFamily="2" charset="0"/>
              </a:rPr>
              <a:t>khác</a:t>
            </a:r>
            <a:r>
              <a:rPr lang="en-US" dirty="0">
                <a:latin typeface="iCiel Cadena" panose="02000503000000020004" pitchFamily="2" charset="0"/>
              </a:rPr>
              <a:t> </a:t>
            </a:r>
            <a:r>
              <a:rPr lang="en-US" dirty="0" err="1">
                <a:latin typeface="iCiel Cadena" panose="02000503000000020004" pitchFamily="2" charset="0"/>
              </a:rPr>
              <a:t>nhau</a:t>
            </a:r>
            <a:r>
              <a:rPr lang="en-US" dirty="0">
                <a:latin typeface="iCiel Cadena" panose="02000503000000020004" pitchFamily="2" charset="0"/>
              </a:rPr>
              <a:t> </a:t>
            </a:r>
            <a:r>
              <a:rPr lang="en-US" dirty="0" err="1">
                <a:latin typeface="iCiel Cadena" panose="02000503000000020004" pitchFamily="2" charset="0"/>
              </a:rPr>
              <a:t>trong</a:t>
            </a:r>
            <a:r>
              <a:rPr lang="en-US" dirty="0">
                <a:latin typeface="iCiel Cadena" panose="02000503000000020004" pitchFamily="2" charset="0"/>
              </a:rPr>
              <a:t> W3.CSS.</a:t>
            </a:r>
            <a:endParaRPr lang="vi-VN" dirty="0">
              <a:latin typeface="iCiel Cadena" panose="02000503000000020004" pitchFamily="2" charset="0"/>
            </a:endParaRPr>
          </a:p>
        </p:txBody>
      </p:sp>
    </p:spTree>
    <p:extLst>
      <p:ext uri="{BB962C8B-B14F-4D97-AF65-F5344CB8AC3E}">
        <p14:creationId xmlns:p14="http://schemas.microsoft.com/office/powerpoint/2010/main" val="36731393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68969" y="481802"/>
            <a:ext cx="5886548" cy="461665"/>
          </a:xfrm>
          <a:prstGeom prst="rect">
            <a:avLst/>
          </a:prstGeom>
          <a:noFill/>
        </p:spPr>
        <p:txBody>
          <a:bodyPr wrap="none" rtlCol="0" anchor="ctr">
            <a:spAutoFit/>
          </a:bodyPr>
          <a:lstStyle/>
          <a:p>
            <a:r>
              <a:rPr lang="en-US" sz="2400" dirty="0" smtClean="0">
                <a:latin typeface="iCiel Cadena" panose="02000503000000020004" pitchFamily="2" charset="0"/>
              </a:rPr>
              <a:t>2.3. </a:t>
            </a:r>
            <a:r>
              <a:rPr lang="en-US" sz="2400" dirty="0" err="1" smtClean="0">
                <a:latin typeface="iCiel Cadena" panose="02000503000000020004" pitchFamily="2" charset="0"/>
              </a:rPr>
              <a:t>Một</a:t>
            </a:r>
            <a:r>
              <a:rPr lang="en-US" sz="2400" dirty="0" smtClean="0">
                <a:latin typeface="iCiel Cadena" panose="02000503000000020004" pitchFamily="2" charset="0"/>
              </a:rPr>
              <a:t> </a:t>
            </a:r>
            <a:r>
              <a:rPr lang="en-US" sz="2400" dirty="0" err="1" smtClean="0">
                <a:latin typeface="iCiel Cadena" panose="02000503000000020004" pitchFamily="2" charset="0"/>
              </a:rPr>
              <a:t>số</a:t>
            </a:r>
            <a:r>
              <a:rPr lang="en-US" sz="2400" dirty="0" smtClean="0">
                <a:latin typeface="iCiel Cadena" panose="02000503000000020004" pitchFamily="2" charset="0"/>
              </a:rPr>
              <a:t> </a:t>
            </a:r>
            <a:r>
              <a:rPr lang="en-US" sz="2400" dirty="0" err="1" smtClean="0">
                <a:latin typeface="iCiel Cadena" panose="02000503000000020004" pitchFamily="2" charset="0"/>
              </a:rPr>
              <a:t>thành</a:t>
            </a:r>
            <a:r>
              <a:rPr lang="en-US" sz="2400" dirty="0" smtClean="0">
                <a:latin typeface="iCiel Cadena" panose="02000503000000020004" pitchFamily="2" charset="0"/>
              </a:rPr>
              <a:t> </a:t>
            </a:r>
            <a:r>
              <a:rPr lang="en-US" sz="2400" dirty="0" err="1" smtClean="0">
                <a:latin typeface="iCiel Cadena" panose="02000503000000020004" pitchFamily="2" charset="0"/>
              </a:rPr>
              <a:t>phần</a:t>
            </a:r>
            <a:r>
              <a:rPr lang="en-US" sz="2400" dirty="0" smtClean="0">
                <a:latin typeface="iCiel Cadena" panose="02000503000000020004" pitchFamily="2" charset="0"/>
              </a:rPr>
              <a:t> </a:t>
            </a:r>
            <a:r>
              <a:rPr lang="en-US" sz="2400" dirty="0" err="1" smtClean="0">
                <a:latin typeface="iCiel Cadena" panose="02000503000000020004" pitchFamily="2" charset="0"/>
              </a:rPr>
              <a:t>cơ</a:t>
            </a:r>
            <a:r>
              <a:rPr lang="en-US" sz="2400" dirty="0" smtClean="0">
                <a:latin typeface="iCiel Cadena" panose="02000503000000020004" pitchFamily="2" charset="0"/>
              </a:rPr>
              <a:t> </a:t>
            </a:r>
            <a:r>
              <a:rPr lang="en-US" sz="2400" dirty="0" err="1" smtClean="0">
                <a:latin typeface="iCiel Cadena" panose="02000503000000020004" pitchFamily="2" charset="0"/>
              </a:rPr>
              <a:t>bản</a:t>
            </a:r>
            <a:r>
              <a:rPr lang="en-US" sz="2400" dirty="0" smtClean="0">
                <a:latin typeface="iCiel Cadena" panose="02000503000000020004" pitchFamily="2" charset="0"/>
              </a:rPr>
              <a:t> </a:t>
            </a:r>
            <a:r>
              <a:rPr lang="en-US" sz="2400" dirty="0" err="1" smtClean="0">
                <a:latin typeface="iCiel Cadena" panose="02000503000000020004" pitchFamily="2" charset="0"/>
              </a:rPr>
              <a:t>của</a:t>
            </a:r>
            <a:r>
              <a:rPr lang="en-US" sz="2400" dirty="0" smtClean="0">
                <a:latin typeface="iCiel Cadena" panose="02000503000000020004" pitchFamily="2" charset="0"/>
              </a:rPr>
              <a:t> W3.CSS</a:t>
            </a:r>
            <a:endParaRPr lang="vi-VN" sz="2400" dirty="0">
              <a:latin typeface="iCiel Cadena" panose="02000503000000020004" pitchFamily="2" charset="0"/>
            </a:endParaRPr>
          </a:p>
        </p:txBody>
      </p:sp>
      <p:sp>
        <p:nvSpPr>
          <p:cNvPr id="6" name="TextBox 5"/>
          <p:cNvSpPr txBox="1"/>
          <p:nvPr/>
        </p:nvSpPr>
        <p:spPr>
          <a:xfrm>
            <a:off x="1043608" y="992576"/>
            <a:ext cx="1492716" cy="369332"/>
          </a:xfrm>
          <a:prstGeom prst="rect">
            <a:avLst/>
          </a:prstGeom>
          <a:noFill/>
        </p:spPr>
        <p:txBody>
          <a:bodyPr wrap="none" rtlCol="0" anchor="ctr">
            <a:spAutoFit/>
          </a:bodyPr>
          <a:lstStyle/>
          <a:p>
            <a:r>
              <a:rPr lang="en-US" sz="1800" dirty="0" smtClean="0">
                <a:latin typeface="iCiel Cadena" panose="02000503000000020004" pitchFamily="2" charset="0"/>
              </a:rPr>
              <a:t>2.3.2. Layout</a:t>
            </a:r>
            <a:endParaRPr lang="vi-VN" sz="1800" dirty="0">
              <a:latin typeface="iCiel Cadena" panose="02000503000000020004" pitchFamily="2" charset="0"/>
            </a:endParaRPr>
          </a:p>
        </p:txBody>
      </p:sp>
      <p:sp>
        <p:nvSpPr>
          <p:cNvPr id="8" name="Rectangle 7"/>
          <p:cNvSpPr/>
          <p:nvPr/>
        </p:nvSpPr>
        <p:spPr>
          <a:xfrm>
            <a:off x="1187624" y="1387676"/>
            <a:ext cx="6782753" cy="307777"/>
          </a:xfrm>
          <a:prstGeom prst="rect">
            <a:avLst/>
          </a:prstGeom>
        </p:spPr>
        <p:txBody>
          <a:bodyPr wrap="square">
            <a:spAutoFit/>
          </a:bodyPr>
          <a:lstStyle/>
          <a:p>
            <a:r>
              <a:rPr lang="en-US" dirty="0">
                <a:latin typeface="iCiel Cadena" panose="02000503000000020004" pitchFamily="2" charset="0"/>
              </a:rPr>
              <a:t>Layout </a:t>
            </a:r>
            <a:r>
              <a:rPr lang="en-US" dirty="0" err="1">
                <a:latin typeface="iCiel Cadena" panose="02000503000000020004" pitchFamily="2" charset="0"/>
              </a:rPr>
              <a:t>có</a:t>
            </a:r>
            <a:r>
              <a:rPr lang="en-US" dirty="0">
                <a:latin typeface="iCiel Cadena" panose="02000503000000020004" pitchFamily="2" charset="0"/>
              </a:rPr>
              <a:t> </a:t>
            </a:r>
            <a:r>
              <a:rPr lang="en-US" dirty="0" err="1" smtClean="0">
                <a:latin typeface="iCiel Cadena" panose="02000503000000020004" pitchFamily="2" charset="0"/>
              </a:rPr>
              <a:t>các</a:t>
            </a:r>
            <a:r>
              <a:rPr lang="en-US" dirty="0" smtClean="0">
                <a:latin typeface="iCiel Cadena" panose="02000503000000020004" pitchFamily="2" charset="0"/>
              </a:rPr>
              <a:t> </a:t>
            </a:r>
            <a:r>
              <a:rPr lang="en-US" dirty="0" err="1" smtClean="0">
                <a:latin typeface="iCiel Cadena" panose="02000503000000020004" pitchFamily="2" charset="0"/>
              </a:rPr>
              <a:t>lớp</a:t>
            </a:r>
            <a:r>
              <a:rPr lang="en-US" dirty="0" smtClean="0">
                <a:latin typeface="iCiel Cadena" panose="02000503000000020004" pitchFamily="2" charset="0"/>
              </a:rPr>
              <a:t> </a:t>
            </a:r>
            <a:r>
              <a:rPr lang="en-US" dirty="0" err="1" smtClean="0">
                <a:latin typeface="iCiel Cadena" panose="02000503000000020004" pitchFamily="2" charset="0"/>
              </a:rPr>
              <a:t>dùng</a:t>
            </a:r>
            <a:r>
              <a:rPr lang="en-US" dirty="0" smtClean="0">
                <a:latin typeface="iCiel Cadena" panose="02000503000000020004" pitchFamily="2" charset="0"/>
              </a:rPr>
              <a:t> </a:t>
            </a:r>
            <a:r>
              <a:rPr lang="en-US" dirty="0" err="1" smtClean="0">
                <a:latin typeface="iCiel Cadena" panose="02000503000000020004" pitchFamily="2" charset="0"/>
              </a:rPr>
              <a:t>để</a:t>
            </a:r>
            <a:r>
              <a:rPr lang="en-US" dirty="0" smtClean="0">
                <a:latin typeface="iCiel Cadena" panose="02000503000000020004" pitchFamily="2" charset="0"/>
              </a:rPr>
              <a:t> </a:t>
            </a:r>
            <a:r>
              <a:rPr lang="en-US" dirty="0" err="1" smtClean="0">
                <a:latin typeface="iCiel Cadena" panose="02000503000000020004" pitchFamily="2" charset="0"/>
              </a:rPr>
              <a:t>xác</a:t>
            </a:r>
            <a:r>
              <a:rPr lang="en-US" dirty="0" smtClean="0">
                <a:latin typeface="iCiel Cadena" panose="02000503000000020004" pitchFamily="2" charset="0"/>
              </a:rPr>
              <a:t> </a:t>
            </a:r>
            <a:r>
              <a:rPr lang="en-US" dirty="0" err="1" smtClean="0">
                <a:latin typeface="iCiel Cadena" panose="02000503000000020004" pitchFamily="2" charset="0"/>
              </a:rPr>
              <a:t>định</a:t>
            </a:r>
            <a:r>
              <a:rPr lang="en-US" dirty="0" smtClean="0">
                <a:latin typeface="iCiel Cadena" panose="02000503000000020004" pitchFamily="2" charset="0"/>
              </a:rPr>
              <a:t> </a:t>
            </a:r>
            <a:r>
              <a:rPr lang="en-US" dirty="0" err="1" smtClean="0">
                <a:latin typeface="iCiel Cadena" panose="02000503000000020004" pitchFamily="2" charset="0"/>
              </a:rPr>
              <a:t>các</a:t>
            </a:r>
            <a:r>
              <a:rPr lang="en-US" dirty="0" smtClean="0">
                <a:latin typeface="iCiel Cadena" panose="02000503000000020004" pitchFamily="2" charset="0"/>
              </a:rPr>
              <a:t> </a:t>
            </a:r>
            <a:r>
              <a:rPr lang="en-US" dirty="0" err="1" smtClean="0">
                <a:latin typeface="iCiel Cadena" panose="02000503000000020004" pitchFamily="2" charset="0"/>
              </a:rPr>
              <a:t>phần</a:t>
            </a:r>
            <a:r>
              <a:rPr lang="en-US" dirty="0" smtClean="0">
                <a:latin typeface="iCiel Cadena" panose="02000503000000020004" pitchFamily="2" charset="0"/>
              </a:rPr>
              <a:t> </a:t>
            </a:r>
            <a:r>
              <a:rPr lang="en-US" dirty="0" err="1" smtClean="0">
                <a:latin typeface="iCiel Cadena" panose="02000503000000020004" pitchFamily="2" charset="0"/>
              </a:rPr>
              <a:t>tử</a:t>
            </a:r>
            <a:r>
              <a:rPr lang="en-US" dirty="0" smtClean="0">
                <a:latin typeface="iCiel Cadena" panose="02000503000000020004" pitchFamily="2" charset="0"/>
              </a:rPr>
              <a:t> </a:t>
            </a:r>
            <a:r>
              <a:rPr lang="en-US" dirty="0" err="1" smtClean="0">
                <a:latin typeface="iCiel Cadena" panose="02000503000000020004" pitchFamily="2" charset="0"/>
              </a:rPr>
              <a:t>khhiển</a:t>
            </a:r>
            <a:r>
              <a:rPr lang="en-US" dirty="0" smtClean="0">
                <a:latin typeface="iCiel Cadena" panose="02000503000000020004" pitchFamily="2" charset="0"/>
              </a:rPr>
              <a:t> </a:t>
            </a:r>
            <a:r>
              <a:rPr lang="en-US" dirty="0" err="1" smtClean="0">
                <a:latin typeface="iCiel Cadena" panose="02000503000000020004" pitchFamily="2" charset="0"/>
              </a:rPr>
              <a:t>thị</a:t>
            </a:r>
            <a:r>
              <a:rPr lang="en-US" dirty="0" smtClean="0">
                <a:latin typeface="iCiel Cadena" panose="02000503000000020004" pitchFamily="2" charset="0"/>
              </a:rPr>
              <a:t> </a:t>
            </a:r>
            <a:r>
              <a:rPr lang="en-US" dirty="0" err="1" smtClean="0">
                <a:latin typeface="iCiel Cadena" panose="02000503000000020004" pitchFamily="2" charset="0"/>
              </a:rPr>
              <a:t>theo</a:t>
            </a:r>
            <a:r>
              <a:rPr lang="en-US" dirty="0" smtClean="0">
                <a:latin typeface="iCiel Cadena" panose="02000503000000020004" pitchFamily="2" charset="0"/>
              </a:rPr>
              <a:t> </a:t>
            </a:r>
            <a:r>
              <a:rPr lang="en-US" dirty="0" err="1" smtClean="0">
                <a:latin typeface="iCiel Cadena" panose="02000503000000020004" pitchFamily="2" charset="0"/>
              </a:rPr>
              <a:t>chiều</a:t>
            </a:r>
            <a:r>
              <a:rPr lang="en-US" dirty="0" smtClean="0">
                <a:latin typeface="iCiel Cadena" panose="02000503000000020004" pitchFamily="2" charset="0"/>
              </a:rPr>
              <a:t> </a:t>
            </a:r>
            <a:r>
              <a:rPr lang="en-US" dirty="0" err="1" smtClean="0">
                <a:latin typeface="iCiel Cadena" panose="02000503000000020004" pitchFamily="2" charset="0"/>
              </a:rPr>
              <a:t>ngang</a:t>
            </a:r>
            <a:r>
              <a:rPr lang="en-US" dirty="0" smtClean="0">
                <a:latin typeface="iCiel Cadena" panose="02000503000000020004" pitchFamily="2" charset="0"/>
              </a:rPr>
              <a:t>.</a:t>
            </a:r>
            <a:endParaRPr lang="vi-VN" dirty="0">
              <a:latin typeface="iCiel Cadena" panose="02000503000000020004" pitchFamily="2"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388799202"/>
              </p:ext>
            </p:extLst>
          </p:nvPr>
        </p:nvGraphicFramePr>
        <p:xfrm>
          <a:off x="1259632" y="1851670"/>
          <a:ext cx="6480720" cy="2595880"/>
        </p:xfrm>
        <a:graphic>
          <a:graphicData uri="http://schemas.openxmlformats.org/drawingml/2006/table">
            <a:tbl>
              <a:tblPr firstRow="1" bandRow="1">
                <a:tableStyleId>{24060A5D-5E42-44CD-B1A4-42361ADD70EF}</a:tableStyleId>
              </a:tblPr>
              <a:tblGrid>
                <a:gridCol w="1728192"/>
                <a:gridCol w="4752528"/>
              </a:tblGrid>
              <a:tr h="370840">
                <a:tc>
                  <a:txBody>
                    <a:bodyPr/>
                    <a:lstStyle/>
                    <a:p>
                      <a:pPr algn="ctr"/>
                      <a:r>
                        <a:rPr lang="en-US" b="1" dirty="0" err="1" smtClean="0">
                          <a:latin typeface="iCiel Cadena" panose="02000503000000020004" pitchFamily="2" charset="0"/>
                        </a:rPr>
                        <a:t>Lớp</a:t>
                      </a:r>
                      <a:endParaRPr lang="vi-VN" b="1" dirty="0">
                        <a:latin typeface="iCiel Cadena" panose="02000503000000020004" pitchFamily="2" charset="0"/>
                      </a:endParaRPr>
                    </a:p>
                  </a:txBody>
                  <a:tcPr anchor="ctr">
                    <a:solidFill>
                      <a:schemeClr val="tx2">
                        <a:lumMod val="85000"/>
                      </a:schemeClr>
                    </a:solidFill>
                  </a:tcPr>
                </a:tc>
                <a:tc>
                  <a:txBody>
                    <a:bodyPr/>
                    <a:lstStyle/>
                    <a:p>
                      <a:pPr algn="ctr"/>
                      <a:r>
                        <a:rPr lang="en-US" b="1" dirty="0" err="1" smtClean="0">
                          <a:latin typeface="iCiel Cadena" panose="02000503000000020004" pitchFamily="2" charset="0"/>
                        </a:rPr>
                        <a:t>Mô</a:t>
                      </a:r>
                      <a:r>
                        <a:rPr lang="en-US" b="1" baseline="0" dirty="0" smtClean="0">
                          <a:latin typeface="iCiel Cadena" panose="02000503000000020004" pitchFamily="2" charset="0"/>
                        </a:rPr>
                        <a:t> </a:t>
                      </a:r>
                      <a:r>
                        <a:rPr lang="en-US" b="1" baseline="0" dirty="0" err="1" smtClean="0">
                          <a:latin typeface="iCiel Cadena" panose="02000503000000020004" pitchFamily="2" charset="0"/>
                        </a:rPr>
                        <a:t>tả</a:t>
                      </a:r>
                      <a:endParaRPr lang="vi-VN" b="1" dirty="0">
                        <a:latin typeface="iCiel Cadena" panose="02000503000000020004" pitchFamily="2" charset="0"/>
                      </a:endParaRPr>
                    </a:p>
                  </a:txBody>
                  <a:tcPr anchor="ctr">
                    <a:solidFill>
                      <a:schemeClr val="tx2">
                        <a:lumMod val="85000"/>
                      </a:schemeClr>
                    </a:solidFill>
                  </a:tcPr>
                </a:tc>
              </a:tr>
              <a:tr h="370840">
                <a:tc>
                  <a:txBody>
                    <a:bodyPr/>
                    <a:lstStyle/>
                    <a:p>
                      <a:r>
                        <a:rPr lang="vi-VN" sz="1200" b="0" i="0" u="none" strike="noStrike" cap="none" dirty="0" smtClean="0">
                          <a:solidFill>
                            <a:srgbClr val="000000"/>
                          </a:solidFill>
                          <a:effectLst/>
                          <a:latin typeface="iCiel Cadena" panose="02000503000000020004" pitchFamily="2" charset="0"/>
                          <a:ea typeface="Arial"/>
                          <a:cs typeface="Arial"/>
                          <a:sym typeface="Arial"/>
                        </a:rPr>
                        <a:t>w3-cell-row</a:t>
                      </a:r>
                      <a:endParaRPr lang="vi-VN" sz="1200" dirty="0">
                        <a:latin typeface="iCiel Cadena" panose="02000503000000020004" pitchFamily="2" charset="0"/>
                      </a:endParaRPr>
                    </a:p>
                  </a:txBody>
                  <a:tcPr anchor="ctr"/>
                </a:tc>
                <a:tc>
                  <a:txBody>
                    <a:bodyPr/>
                    <a:lstStyle/>
                    <a:p>
                      <a:r>
                        <a:rPr lang="vi-VN" sz="1200" b="0" i="0" u="none" strike="noStrike" cap="none" dirty="0" smtClean="0">
                          <a:solidFill>
                            <a:srgbClr val="000000"/>
                          </a:solidFill>
                          <a:effectLst/>
                          <a:latin typeface="iCiel Cadena" panose="02000503000000020004" pitchFamily="2" charset="0"/>
                          <a:ea typeface="Arial"/>
                          <a:cs typeface="Arial"/>
                          <a:sym typeface="Arial"/>
                        </a:rPr>
                        <a:t>Vùng chứa các ô (cột)</a:t>
                      </a:r>
                      <a:endParaRPr lang="vi-VN" sz="1200" dirty="0">
                        <a:latin typeface="iCiel Cadena" panose="02000503000000020004" pitchFamily="2" charset="0"/>
                      </a:endParaRPr>
                    </a:p>
                  </a:txBody>
                  <a:tcPr anchor="ctr"/>
                </a:tc>
              </a:tr>
              <a:tr h="370840">
                <a:tc>
                  <a:txBody>
                    <a:bodyPr/>
                    <a:lstStyle/>
                    <a:p>
                      <a:r>
                        <a:rPr lang="vi-VN" sz="1200" b="0" i="0" u="none" strike="noStrike" cap="none" dirty="0" smtClean="0">
                          <a:solidFill>
                            <a:srgbClr val="000000"/>
                          </a:solidFill>
                          <a:effectLst/>
                          <a:latin typeface="iCiel Cadena" panose="02000503000000020004" pitchFamily="2" charset="0"/>
                          <a:ea typeface="Arial"/>
                          <a:cs typeface="Arial"/>
                          <a:sym typeface="Arial"/>
                        </a:rPr>
                        <a:t>w3-cell</a:t>
                      </a:r>
                      <a:endParaRPr lang="vi-VN" sz="1200" dirty="0">
                        <a:latin typeface="iCiel Cadena" panose="02000503000000020004" pitchFamily="2" charset="0"/>
                      </a:endParaRPr>
                    </a:p>
                  </a:txBody>
                  <a:tcPr anchor="ctr"/>
                </a:tc>
                <a:tc>
                  <a:txBody>
                    <a:bodyPr/>
                    <a:lstStyle/>
                    <a:p>
                      <a:r>
                        <a:rPr lang="vi-VN" sz="1200" b="0" i="0" u="none" strike="noStrike" cap="none" dirty="0" smtClean="0">
                          <a:solidFill>
                            <a:srgbClr val="000000"/>
                          </a:solidFill>
                          <a:effectLst/>
                          <a:latin typeface="iCiel Cadena" panose="02000503000000020004" pitchFamily="2" charset="0"/>
                          <a:ea typeface="Arial"/>
                          <a:cs typeface="Arial"/>
                          <a:sym typeface="Arial"/>
                        </a:rPr>
                        <a:t>Ô bố trí (cột)</a:t>
                      </a:r>
                      <a:endParaRPr lang="vi-VN" sz="1200" dirty="0">
                        <a:latin typeface="iCiel Cadena" panose="02000503000000020004" pitchFamily="2" charset="0"/>
                      </a:endParaRPr>
                    </a:p>
                  </a:txBody>
                  <a:tcPr anchor="ctr"/>
                </a:tc>
              </a:tr>
              <a:tr h="370840">
                <a:tc>
                  <a:txBody>
                    <a:bodyPr/>
                    <a:lstStyle/>
                    <a:p>
                      <a:r>
                        <a:rPr lang="vi-VN" sz="1200" b="0" i="0" u="none" strike="noStrike" cap="none" dirty="0" smtClean="0">
                          <a:solidFill>
                            <a:srgbClr val="000000"/>
                          </a:solidFill>
                          <a:effectLst/>
                          <a:latin typeface="iCiel Cadena" panose="02000503000000020004" pitchFamily="2" charset="0"/>
                          <a:ea typeface="Arial"/>
                          <a:cs typeface="Arial"/>
                          <a:sym typeface="Arial"/>
                        </a:rPr>
                        <a:t>w3-cell-top</a:t>
                      </a:r>
                      <a:endParaRPr lang="vi-VN" sz="1200" dirty="0">
                        <a:latin typeface="iCiel Cadena" panose="02000503000000020004" pitchFamily="2" charset="0"/>
                      </a:endParaRPr>
                    </a:p>
                  </a:txBody>
                  <a:tcPr anchor="ctr"/>
                </a:tc>
                <a:tc>
                  <a:txBody>
                    <a:bodyPr/>
                    <a:lstStyle/>
                    <a:p>
                      <a:pPr algn="l" fontAlgn="t"/>
                      <a:r>
                        <a:rPr lang="vi-VN" sz="1200" dirty="0" smtClean="0">
                          <a:effectLst/>
                          <a:latin typeface="iCiel Cadena" panose="02000503000000020004" pitchFamily="2" charset="0"/>
                        </a:rPr>
                        <a:t> Căn </a:t>
                      </a:r>
                      <a:r>
                        <a:rPr lang="vi-VN" sz="1200" dirty="0">
                          <a:effectLst/>
                          <a:latin typeface="iCiel Cadena" panose="02000503000000020004" pitchFamily="2" charset="0"/>
                        </a:rPr>
                        <a:t>chỉnh nội dung ở đầu ô (cột</a:t>
                      </a:r>
                      <a:r>
                        <a:rPr lang="vi-VN" sz="1200" dirty="0" smtClean="0">
                          <a:effectLst/>
                          <a:latin typeface="iCiel Cadena" panose="02000503000000020004" pitchFamily="2" charset="0"/>
                        </a:rPr>
                        <a:t>)</a:t>
                      </a:r>
                      <a:endParaRPr lang="vi-VN" sz="1200" dirty="0">
                        <a:effectLst/>
                        <a:latin typeface="iCiel Cadena" panose="02000503000000020004" pitchFamily="2" charset="0"/>
                      </a:endParaRPr>
                    </a:p>
                  </a:txBody>
                  <a:tcPr marL="60960" marR="60960" marT="60960" marB="60960" anchor="ctr"/>
                </a:tc>
              </a:tr>
              <a:tr h="370840">
                <a:tc>
                  <a:txBody>
                    <a:bodyPr/>
                    <a:lstStyle/>
                    <a:p>
                      <a:r>
                        <a:rPr lang="vi-VN" sz="1200" b="0" i="0" u="none" strike="noStrike" cap="none" dirty="0" smtClean="0">
                          <a:solidFill>
                            <a:srgbClr val="000000"/>
                          </a:solidFill>
                          <a:effectLst/>
                          <a:latin typeface="iCiel Cadena" panose="02000503000000020004" pitchFamily="2" charset="0"/>
                          <a:ea typeface="Arial"/>
                          <a:cs typeface="Arial"/>
                          <a:sym typeface="Arial"/>
                        </a:rPr>
                        <a:t>w3-cell-middle</a:t>
                      </a:r>
                      <a:endParaRPr lang="vi-VN" sz="1200" dirty="0">
                        <a:latin typeface="iCiel Cadena" panose="02000503000000020004" pitchFamily="2" charset="0"/>
                      </a:endParaRPr>
                    </a:p>
                  </a:txBody>
                  <a:tcPr anchor="ctr"/>
                </a:tc>
                <a:tc>
                  <a:txBody>
                    <a:bodyPr/>
                    <a:lstStyle/>
                    <a:p>
                      <a:r>
                        <a:rPr lang="vi-VN" sz="1200" b="0" i="0" u="none" strike="noStrike" cap="none" dirty="0" smtClean="0">
                          <a:solidFill>
                            <a:srgbClr val="000000"/>
                          </a:solidFill>
                          <a:effectLst/>
                          <a:latin typeface="iCiel Cadena" panose="02000503000000020004" pitchFamily="2" charset="0"/>
                          <a:ea typeface="Arial"/>
                          <a:cs typeface="Arial"/>
                          <a:sym typeface="Arial"/>
                        </a:rPr>
                        <a:t>Căn chỉnh nội dung theo chiều dọc giữa ô (cột)</a:t>
                      </a:r>
                      <a:endParaRPr lang="vi-VN" sz="1200" dirty="0">
                        <a:latin typeface="iCiel Cadena" panose="02000503000000020004" pitchFamily="2" charset="0"/>
                      </a:endParaRPr>
                    </a:p>
                  </a:txBody>
                  <a:tcPr anchor="ctr"/>
                </a:tc>
              </a:tr>
              <a:tr h="370840">
                <a:tc>
                  <a:txBody>
                    <a:bodyPr/>
                    <a:lstStyle/>
                    <a:p>
                      <a:r>
                        <a:rPr lang="vi-VN" sz="1200" b="0" i="0" u="none" strike="noStrike" cap="none" dirty="0" smtClean="0">
                          <a:solidFill>
                            <a:srgbClr val="000000"/>
                          </a:solidFill>
                          <a:effectLst/>
                          <a:latin typeface="iCiel Cadena" panose="02000503000000020004" pitchFamily="2" charset="0"/>
                          <a:ea typeface="Arial"/>
                          <a:cs typeface="Arial"/>
                          <a:sym typeface="Arial"/>
                        </a:rPr>
                        <a:t>w3-cell-bottom</a:t>
                      </a:r>
                      <a:endParaRPr lang="vi-VN" sz="1200" dirty="0">
                        <a:latin typeface="iCiel Cadena" panose="02000503000000020004" pitchFamily="2" charset="0"/>
                      </a:endParaRPr>
                    </a:p>
                  </a:txBody>
                  <a:tcPr anchor="ctr"/>
                </a:tc>
                <a:tc>
                  <a:txBody>
                    <a:bodyPr/>
                    <a:lstStyle/>
                    <a:p>
                      <a:r>
                        <a:rPr lang="vi-VN" sz="1200" b="0" i="0" u="none" strike="noStrike" cap="none" dirty="0" smtClean="0">
                          <a:solidFill>
                            <a:srgbClr val="000000"/>
                          </a:solidFill>
                          <a:effectLst/>
                          <a:latin typeface="iCiel Cadena" panose="02000503000000020004" pitchFamily="2" charset="0"/>
                          <a:ea typeface="Arial"/>
                          <a:cs typeface="Arial"/>
                          <a:sym typeface="Arial"/>
                        </a:rPr>
                        <a:t>Căn chỉnh nội dung ở cuối ô (cột)</a:t>
                      </a:r>
                      <a:endParaRPr lang="vi-VN" sz="1200" dirty="0">
                        <a:latin typeface="iCiel Cadena" panose="02000503000000020004" pitchFamily="2" charset="0"/>
                      </a:endParaRPr>
                    </a:p>
                  </a:txBody>
                  <a:tcPr anchor="ctr"/>
                </a:tc>
              </a:tr>
              <a:tr h="370840">
                <a:tc>
                  <a:txBody>
                    <a:bodyPr/>
                    <a:lstStyle/>
                    <a:p>
                      <a:r>
                        <a:rPr lang="vi-VN" sz="1200" b="0" i="0" u="none" strike="noStrike" cap="none" dirty="0" smtClean="0">
                          <a:solidFill>
                            <a:srgbClr val="000000"/>
                          </a:solidFill>
                          <a:effectLst/>
                          <a:latin typeface="iCiel Cadena" panose="02000503000000020004" pitchFamily="2" charset="0"/>
                          <a:ea typeface="Arial"/>
                          <a:cs typeface="Arial"/>
                          <a:sym typeface="Arial"/>
                        </a:rPr>
                        <a:t>w3-mobile</a:t>
                      </a:r>
                      <a:endParaRPr lang="vi-VN" sz="1200" dirty="0">
                        <a:latin typeface="iCiel Cadena" panose="02000503000000020004" pitchFamily="2" charset="0"/>
                      </a:endParaRPr>
                    </a:p>
                  </a:txBody>
                  <a:tcPr anchor="ctr"/>
                </a:tc>
                <a:tc>
                  <a:txBody>
                    <a:bodyPr/>
                    <a:lstStyle/>
                    <a:p>
                      <a:pPr algn="l" fontAlgn="t"/>
                      <a:r>
                        <a:rPr lang="vi-VN" sz="1200" dirty="0" smtClean="0">
                          <a:effectLst/>
                          <a:latin typeface="iCiel Cadena" panose="02000503000000020004" pitchFamily="2" charset="0"/>
                        </a:rPr>
                        <a:t> Thêm </a:t>
                      </a:r>
                      <a:r>
                        <a:rPr lang="vi-VN" sz="1200" dirty="0">
                          <a:effectLst/>
                          <a:latin typeface="iCiel Cadena" panose="02000503000000020004" pitchFamily="2" charset="0"/>
                        </a:rPr>
                        <a:t>khả năng phản hồi ưu tiên thiết bị di động vào một ô (cột</a:t>
                      </a:r>
                      <a:r>
                        <a:rPr lang="vi-VN" sz="1200" dirty="0" smtClean="0">
                          <a:effectLst/>
                          <a:latin typeface="iCiel Cadena" panose="02000503000000020004" pitchFamily="2" charset="0"/>
                        </a:rPr>
                        <a:t>)</a:t>
                      </a:r>
                      <a:endParaRPr lang="vi-VN" sz="1200" dirty="0">
                        <a:effectLst/>
                        <a:latin typeface="iCiel Cadena" panose="02000503000000020004" pitchFamily="2" charset="0"/>
                      </a:endParaRPr>
                    </a:p>
                  </a:txBody>
                  <a:tcPr marL="60960" marR="60960" marT="60960" marB="60960" anchor="ctr"/>
                </a:tc>
              </a:tr>
            </a:tbl>
          </a:graphicData>
        </a:graphic>
      </p:graphicFrame>
    </p:spTree>
    <p:extLst>
      <p:ext uri="{BB962C8B-B14F-4D97-AF65-F5344CB8AC3E}">
        <p14:creationId xmlns:p14="http://schemas.microsoft.com/office/powerpoint/2010/main" val="29265069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89811847"/>
              </p:ext>
            </p:extLst>
          </p:nvPr>
        </p:nvGraphicFramePr>
        <p:xfrm>
          <a:off x="1259631" y="1995686"/>
          <a:ext cx="6624737" cy="2468880"/>
        </p:xfrm>
        <a:graphic>
          <a:graphicData uri="http://schemas.openxmlformats.org/drawingml/2006/table">
            <a:tbl>
              <a:tblPr/>
              <a:tblGrid>
                <a:gridCol w="1800201"/>
                <a:gridCol w="4824536"/>
              </a:tblGrid>
              <a:tr h="0">
                <a:tc>
                  <a:txBody>
                    <a:bodyPr/>
                    <a:lstStyle/>
                    <a:p>
                      <a:pPr algn="ctr" fontAlgn="t"/>
                      <a:r>
                        <a:rPr lang="en-US" dirty="0" err="1" smtClean="0">
                          <a:solidFill>
                            <a:srgbClr val="000000"/>
                          </a:solidFill>
                          <a:effectLst/>
                          <a:latin typeface="iCiel Cadena" panose="02000503000000020004" pitchFamily="2" charset="0"/>
                        </a:rPr>
                        <a:t>Lớp</a:t>
                      </a:r>
                      <a:endParaRPr lang="vi-VN" dirty="0">
                        <a:solidFill>
                          <a:srgbClr val="000000"/>
                        </a:solidFill>
                        <a:effectLst/>
                        <a:latin typeface="iCiel Cadena" panose="02000503000000020004" pitchFamily="2" charset="0"/>
                      </a:endParaRPr>
                    </a:p>
                  </a:txBody>
                  <a:tcPr marL="12192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tx1">
                        <a:lumMod val="85000"/>
                      </a:schemeClr>
                    </a:solidFill>
                  </a:tcPr>
                </a:tc>
                <a:tc>
                  <a:txBody>
                    <a:bodyPr/>
                    <a:lstStyle/>
                    <a:p>
                      <a:pPr algn="ctr" fontAlgn="t"/>
                      <a:r>
                        <a:rPr lang="vi-VN" dirty="0" smtClean="0">
                          <a:solidFill>
                            <a:srgbClr val="000000"/>
                          </a:solidFill>
                          <a:effectLst/>
                          <a:latin typeface="iCiel Cadena" panose="02000503000000020004" pitchFamily="2" charset="0"/>
                        </a:rPr>
                        <a:t>Mô</a:t>
                      </a:r>
                      <a:r>
                        <a:rPr lang="vi-VN" baseline="0" dirty="0" smtClean="0">
                          <a:solidFill>
                            <a:srgbClr val="000000"/>
                          </a:solidFill>
                          <a:effectLst/>
                          <a:latin typeface="iCiel Cadena" panose="02000503000000020004" pitchFamily="2" charset="0"/>
                        </a:rPr>
                        <a:t> tả</a:t>
                      </a:r>
                      <a:endParaRPr lang="vi-VN" dirty="0">
                        <a:solidFill>
                          <a:srgbClr val="000000"/>
                        </a:solidFill>
                        <a:effectLst/>
                        <a:latin typeface="iCiel Cadena" panose="02000503000000020004" pitchFamily="2" charset="0"/>
                      </a:endParaRPr>
                    </a:p>
                  </a:txBody>
                  <a:tcPr marL="6096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tx1">
                        <a:lumMod val="85000"/>
                      </a:schemeClr>
                    </a:solidFill>
                  </a:tcPr>
                </a:tc>
              </a:tr>
              <a:tr h="0">
                <a:tc>
                  <a:txBody>
                    <a:bodyPr/>
                    <a:lstStyle/>
                    <a:p>
                      <a:pPr algn="l" fontAlgn="t"/>
                      <a:r>
                        <a:rPr lang="vi-VN" sz="1200" dirty="0">
                          <a:solidFill>
                            <a:srgbClr val="000000"/>
                          </a:solidFill>
                          <a:effectLst/>
                          <a:latin typeface="iCiel Cadena" panose="02000503000000020004" pitchFamily="2" charset="0"/>
                        </a:rPr>
                        <a:t>w3-table</a:t>
                      </a:r>
                    </a:p>
                  </a:txBody>
                  <a:tcPr marL="12192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tx1"/>
                    </a:solidFill>
                  </a:tcPr>
                </a:tc>
                <a:tc>
                  <a:txBody>
                    <a:bodyPr/>
                    <a:lstStyle/>
                    <a:p>
                      <a:pPr algn="l" fontAlgn="t"/>
                      <a:r>
                        <a:rPr lang="vi-VN" sz="1200" b="0" i="0" u="none" strike="noStrike" cap="none" dirty="0" smtClean="0">
                          <a:solidFill>
                            <a:srgbClr val="000000"/>
                          </a:solidFill>
                          <a:effectLst/>
                          <a:latin typeface="iCiel Cadena" panose="02000503000000020004" pitchFamily="2" charset="0"/>
                          <a:ea typeface="+mn-ea"/>
                          <a:cs typeface="+mn-cs"/>
                          <a:sym typeface="Arial"/>
                        </a:rPr>
                        <a:t>Vùng chứa cho bảng HTML</a:t>
                      </a:r>
                      <a:endParaRPr lang="en-US" sz="1100" dirty="0">
                        <a:solidFill>
                          <a:srgbClr val="000000"/>
                        </a:solidFill>
                        <a:effectLst/>
                        <a:latin typeface="iCiel Cadena" panose="02000503000000020004" pitchFamily="2" charset="0"/>
                      </a:endParaRPr>
                    </a:p>
                  </a:txBody>
                  <a:tcPr marL="6096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tx1"/>
                    </a:solidFill>
                  </a:tcPr>
                </a:tc>
              </a:tr>
              <a:tr h="0">
                <a:tc>
                  <a:txBody>
                    <a:bodyPr/>
                    <a:lstStyle/>
                    <a:p>
                      <a:pPr algn="l" fontAlgn="t"/>
                      <a:r>
                        <a:rPr lang="vi-VN" sz="1200" dirty="0">
                          <a:solidFill>
                            <a:srgbClr val="000000"/>
                          </a:solidFill>
                          <a:effectLst/>
                          <a:latin typeface="iCiel Cadena" panose="02000503000000020004" pitchFamily="2" charset="0"/>
                        </a:rPr>
                        <a:t>w3-striped</a:t>
                      </a:r>
                    </a:p>
                  </a:txBody>
                  <a:tcPr marL="12192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tx1"/>
                    </a:solidFill>
                  </a:tcPr>
                </a:tc>
                <a:tc>
                  <a:txBody>
                    <a:bodyPr/>
                    <a:lstStyle/>
                    <a:p>
                      <a:pPr algn="l" fontAlgn="t"/>
                      <a:r>
                        <a:rPr lang="vi-VN" sz="1200" b="0" i="0" u="none" strike="noStrike" cap="none" dirty="0" smtClean="0">
                          <a:solidFill>
                            <a:srgbClr val="000000"/>
                          </a:solidFill>
                          <a:effectLst/>
                          <a:latin typeface="iCiel Cadena" panose="02000503000000020004" pitchFamily="2" charset="0"/>
                          <a:ea typeface="+mn-ea"/>
                          <a:cs typeface="+mn-cs"/>
                          <a:sym typeface="Arial"/>
                        </a:rPr>
                        <a:t>Bảng sọc</a:t>
                      </a:r>
                      <a:endParaRPr lang="vi-VN" sz="1100" dirty="0">
                        <a:solidFill>
                          <a:srgbClr val="000000"/>
                        </a:solidFill>
                        <a:effectLst/>
                        <a:latin typeface="iCiel Cadena" panose="02000503000000020004" pitchFamily="2" charset="0"/>
                      </a:endParaRPr>
                    </a:p>
                  </a:txBody>
                  <a:tcPr marL="6096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tx1"/>
                    </a:solidFill>
                  </a:tcPr>
                </a:tc>
              </a:tr>
              <a:tr h="0">
                <a:tc>
                  <a:txBody>
                    <a:bodyPr/>
                    <a:lstStyle/>
                    <a:p>
                      <a:pPr algn="l" fontAlgn="t"/>
                      <a:r>
                        <a:rPr lang="vi-VN" sz="1200" dirty="0">
                          <a:solidFill>
                            <a:srgbClr val="000000"/>
                          </a:solidFill>
                          <a:effectLst/>
                          <a:latin typeface="iCiel Cadena" panose="02000503000000020004" pitchFamily="2" charset="0"/>
                        </a:rPr>
                        <a:t>w3-border</a:t>
                      </a:r>
                    </a:p>
                  </a:txBody>
                  <a:tcPr marL="12192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tx1"/>
                    </a:solidFill>
                  </a:tcPr>
                </a:tc>
                <a:tc>
                  <a:txBody>
                    <a:bodyPr/>
                    <a:lstStyle/>
                    <a:p>
                      <a:pPr algn="l" fontAlgn="t"/>
                      <a:r>
                        <a:rPr lang="vi-VN" sz="1200" b="0" i="0" u="none" strike="noStrike" cap="none" dirty="0" smtClean="0">
                          <a:solidFill>
                            <a:srgbClr val="000000"/>
                          </a:solidFill>
                          <a:effectLst/>
                          <a:latin typeface="iCiel Cadena" panose="02000503000000020004" pitchFamily="2" charset="0"/>
                          <a:ea typeface="+mn-ea"/>
                          <a:cs typeface="+mn-cs"/>
                          <a:sym typeface="Arial"/>
                        </a:rPr>
                        <a:t>Bảng</a:t>
                      </a:r>
                      <a:r>
                        <a:rPr lang="vi-VN" sz="1200" b="0" i="0" u="none" strike="noStrike" cap="none" baseline="0" dirty="0" smtClean="0">
                          <a:solidFill>
                            <a:srgbClr val="000000"/>
                          </a:solidFill>
                          <a:effectLst/>
                          <a:latin typeface="iCiel Cadena" panose="02000503000000020004" pitchFamily="2" charset="0"/>
                          <a:ea typeface="+mn-ea"/>
                          <a:cs typeface="+mn-cs"/>
                          <a:sym typeface="Arial"/>
                        </a:rPr>
                        <a:t> có viền</a:t>
                      </a:r>
                      <a:endParaRPr lang="vi-VN" sz="1100" dirty="0">
                        <a:solidFill>
                          <a:srgbClr val="000000"/>
                        </a:solidFill>
                        <a:effectLst/>
                        <a:latin typeface="iCiel Cadena" panose="02000503000000020004" pitchFamily="2" charset="0"/>
                      </a:endParaRPr>
                    </a:p>
                  </a:txBody>
                  <a:tcPr marL="6096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tx1"/>
                    </a:solidFill>
                  </a:tcPr>
                </a:tc>
              </a:tr>
              <a:tr h="0">
                <a:tc>
                  <a:txBody>
                    <a:bodyPr/>
                    <a:lstStyle/>
                    <a:p>
                      <a:pPr algn="l" fontAlgn="t"/>
                      <a:r>
                        <a:rPr lang="vi-VN" sz="1200" dirty="0">
                          <a:solidFill>
                            <a:srgbClr val="000000"/>
                          </a:solidFill>
                          <a:effectLst/>
                          <a:latin typeface="iCiel Cadena" panose="02000503000000020004" pitchFamily="2" charset="0"/>
                        </a:rPr>
                        <a:t>w3-bordered</a:t>
                      </a:r>
                    </a:p>
                  </a:txBody>
                  <a:tcPr marL="12192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tx1"/>
                    </a:solidFill>
                  </a:tcPr>
                </a:tc>
                <a:tc>
                  <a:txBody>
                    <a:bodyPr/>
                    <a:lstStyle/>
                    <a:p>
                      <a:pPr algn="l" fontAlgn="t"/>
                      <a:r>
                        <a:rPr lang="vi-VN" sz="1200" b="0" i="0" u="none" strike="noStrike" cap="none" dirty="0" smtClean="0">
                          <a:solidFill>
                            <a:srgbClr val="000000"/>
                          </a:solidFill>
                          <a:effectLst/>
                          <a:latin typeface="iCiel Cadena" panose="02000503000000020004" pitchFamily="2" charset="0"/>
                          <a:ea typeface="+mn-ea"/>
                          <a:cs typeface="+mn-cs"/>
                          <a:sym typeface="Arial"/>
                        </a:rPr>
                        <a:t>Đường viền</a:t>
                      </a:r>
                      <a:endParaRPr lang="vi-VN" sz="1100" dirty="0">
                        <a:solidFill>
                          <a:srgbClr val="000000"/>
                        </a:solidFill>
                        <a:effectLst/>
                        <a:latin typeface="iCiel Cadena" panose="02000503000000020004" pitchFamily="2" charset="0"/>
                      </a:endParaRPr>
                    </a:p>
                  </a:txBody>
                  <a:tcPr marL="6096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tx1"/>
                    </a:solidFill>
                  </a:tcPr>
                </a:tc>
              </a:tr>
              <a:tr h="0">
                <a:tc>
                  <a:txBody>
                    <a:bodyPr/>
                    <a:lstStyle/>
                    <a:p>
                      <a:pPr algn="l" fontAlgn="t"/>
                      <a:r>
                        <a:rPr lang="vi-VN" sz="1200">
                          <a:solidFill>
                            <a:srgbClr val="000000"/>
                          </a:solidFill>
                          <a:effectLst/>
                          <a:latin typeface="iCiel Cadena" panose="02000503000000020004" pitchFamily="2" charset="0"/>
                        </a:rPr>
                        <a:t>w3-centered</a:t>
                      </a:r>
                    </a:p>
                  </a:txBody>
                  <a:tcPr marL="12192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tx1"/>
                    </a:solidFill>
                  </a:tcPr>
                </a:tc>
                <a:tc>
                  <a:txBody>
                    <a:bodyPr/>
                    <a:lstStyle/>
                    <a:p>
                      <a:pPr algn="l" fontAlgn="t"/>
                      <a:r>
                        <a:rPr lang="vi-VN" sz="1200" dirty="0" smtClean="0">
                          <a:solidFill>
                            <a:srgbClr val="000000"/>
                          </a:solidFill>
                          <a:effectLst/>
                          <a:latin typeface="iCiel Cadena" panose="02000503000000020004" pitchFamily="2" charset="0"/>
                        </a:rPr>
                        <a:t>Nội </a:t>
                      </a:r>
                      <a:r>
                        <a:rPr lang="vi-VN" sz="1200" dirty="0">
                          <a:solidFill>
                            <a:srgbClr val="000000"/>
                          </a:solidFill>
                          <a:effectLst/>
                          <a:latin typeface="iCiel Cadena" panose="02000503000000020004" pitchFamily="2" charset="0"/>
                        </a:rPr>
                        <a:t>dung bảng được căn giữa</a:t>
                      </a:r>
                    </a:p>
                  </a:txBody>
                  <a:tcPr marL="6096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tx1"/>
                    </a:solidFill>
                  </a:tcPr>
                </a:tc>
              </a:tr>
              <a:tr h="0">
                <a:tc>
                  <a:txBody>
                    <a:bodyPr/>
                    <a:lstStyle/>
                    <a:p>
                      <a:pPr algn="l" fontAlgn="t"/>
                      <a:r>
                        <a:rPr lang="vi-VN" sz="1200">
                          <a:solidFill>
                            <a:srgbClr val="000000"/>
                          </a:solidFill>
                          <a:effectLst/>
                          <a:latin typeface="iCiel Cadena" panose="02000503000000020004" pitchFamily="2" charset="0"/>
                        </a:rPr>
                        <a:t>w3-hoverable</a:t>
                      </a:r>
                    </a:p>
                  </a:txBody>
                  <a:tcPr marL="12192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tx1"/>
                    </a:solidFill>
                  </a:tcPr>
                </a:tc>
                <a:tc>
                  <a:txBody>
                    <a:bodyPr/>
                    <a:lstStyle/>
                    <a:p>
                      <a:pPr algn="l" fontAlgn="t"/>
                      <a:r>
                        <a:rPr lang="vi-VN" sz="1200" b="0" i="0" u="none" strike="noStrike" cap="none" dirty="0" smtClean="0">
                          <a:solidFill>
                            <a:srgbClr val="000000"/>
                          </a:solidFill>
                          <a:effectLst/>
                          <a:latin typeface="iCiel Cadena" panose="02000503000000020004" pitchFamily="2" charset="0"/>
                          <a:ea typeface="+mn-ea"/>
                          <a:cs typeface="+mn-cs"/>
                          <a:sym typeface="Arial"/>
                        </a:rPr>
                        <a:t>Bảng di chuột</a:t>
                      </a:r>
                      <a:endParaRPr lang="vi-VN" sz="1100" dirty="0">
                        <a:solidFill>
                          <a:srgbClr val="000000"/>
                        </a:solidFill>
                        <a:effectLst/>
                        <a:latin typeface="iCiel Cadena" panose="02000503000000020004" pitchFamily="2" charset="0"/>
                      </a:endParaRPr>
                    </a:p>
                  </a:txBody>
                  <a:tcPr marL="6096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tx1"/>
                    </a:solidFill>
                  </a:tcPr>
                </a:tc>
              </a:tr>
              <a:tr h="0">
                <a:tc>
                  <a:txBody>
                    <a:bodyPr/>
                    <a:lstStyle/>
                    <a:p>
                      <a:pPr algn="l" fontAlgn="t"/>
                      <a:r>
                        <a:rPr lang="vi-VN" sz="1200">
                          <a:solidFill>
                            <a:srgbClr val="000000"/>
                          </a:solidFill>
                          <a:effectLst/>
                          <a:latin typeface="iCiel Cadena" panose="02000503000000020004" pitchFamily="2" charset="0"/>
                        </a:rPr>
                        <a:t>w3-table-all</a:t>
                      </a:r>
                    </a:p>
                  </a:txBody>
                  <a:tcPr marL="12192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chemeClr val="tx1"/>
                    </a:solidFill>
                  </a:tcPr>
                </a:tc>
                <a:tc>
                  <a:txBody>
                    <a:bodyPr/>
                    <a:lstStyle/>
                    <a:p>
                      <a:pPr algn="l" fontAlgn="t"/>
                      <a:r>
                        <a:rPr lang="vi-VN" sz="1200" b="0" i="0" u="none" strike="noStrike" cap="none" dirty="0" smtClean="0">
                          <a:solidFill>
                            <a:srgbClr val="000000"/>
                          </a:solidFill>
                          <a:effectLst/>
                          <a:latin typeface="iCiel Cadena" panose="02000503000000020004" pitchFamily="2" charset="0"/>
                          <a:ea typeface="+mn-ea"/>
                          <a:cs typeface="+mn-cs"/>
                          <a:sym typeface="Arial"/>
                        </a:rPr>
                        <a:t>Đặt tất cả thuộc tính</a:t>
                      </a:r>
                      <a:endParaRPr lang="vi-VN" sz="1100" dirty="0">
                        <a:solidFill>
                          <a:srgbClr val="000000"/>
                        </a:solidFill>
                        <a:effectLst/>
                        <a:latin typeface="iCiel Cadena" panose="02000503000000020004" pitchFamily="2" charset="0"/>
                      </a:endParaRPr>
                    </a:p>
                  </a:txBody>
                  <a:tcPr marL="6096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chemeClr val="tx1"/>
                    </a:solidFill>
                  </a:tcPr>
                </a:tc>
              </a:tr>
            </a:tbl>
          </a:graphicData>
        </a:graphic>
      </p:graphicFrame>
      <p:sp>
        <p:nvSpPr>
          <p:cNvPr id="5" name="TextBox 4"/>
          <p:cNvSpPr txBox="1"/>
          <p:nvPr/>
        </p:nvSpPr>
        <p:spPr>
          <a:xfrm>
            <a:off x="668969" y="481802"/>
            <a:ext cx="5886548" cy="461665"/>
          </a:xfrm>
          <a:prstGeom prst="rect">
            <a:avLst/>
          </a:prstGeom>
          <a:noFill/>
        </p:spPr>
        <p:txBody>
          <a:bodyPr wrap="none" rtlCol="0" anchor="ctr">
            <a:spAutoFit/>
          </a:bodyPr>
          <a:lstStyle/>
          <a:p>
            <a:r>
              <a:rPr lang="en-US" sz="2400" dirty="0" smtClean="0">
                <a:latin typeface="iCiel Cadena" panose="02000503000000020004" pitchFamily="2" charset="0"/>
              </a:rPr>
              <a:t>2.3. </a:t>
            </a:r>
            <a:r>
              <a:rPr lang="en-US" sz="2400" dirty="0" err="1" smtClean="0">
                <a:latin typeface="iCiel Cadena" panose="02000503000000020004" pitchFamily="2" charset="0"/>
              </a:rPr>
              <a:t>Một</a:t>
            </a:r>
            <a:r>
              <a:rPr lang="en-US" sz="2400" dirty="0" smtClean="0">
                <a:latin typeface="iCiel Cadena" panose="02000503000000020004" pitchFamily="2" charset="0"/>
              </a:rPr>
              <a:t> </a:t>
            </a:r>
            <a:r>
              <a:rPr lang="en-US" sz="2400" dirty="0" err="1" smtClean="0">
                <a:latin typeface="iCiel Cadena" panose="02000503000000020004" pitchFamily="2" charset="0"/>
              </a:rPr>
              <a:t>số</a:t>
            </a:r>
            <a:r>
              <a:rPr lang="en-US" sz="2400" dirty="0" smtClean="0">
                <a:latin typeface="iCiel Cadena" panose="02000503000000020004" pitchFamily="2" charset="0"/>
              </a:rPr>
              <a:t> </a:t>
            </a:r>
            <a:r>
              <a:rPr lang="en-US" sz="2400" dirty="0" err="1" smtClean="0">
                <a:latin typeface="iCiel Cadena" panose="02000503000000020004" pitchFamily="2" charset="0"/>
              </a:rPr>
              <a:t>thành</a:t>
            </a:r>
            <a:r>
              <a:rPr lang="en-US" sz="2400" dirty="0" smtClean="0">
                <a:latin typeface="iCiel Cadena" panose="02000503000000020004" pitchFamily="2" charset="0"/>
              </a:rPr>
              <a:t> </a:t>
            </a:r>
            <a:r>
              <a:rPr lang="en-US" sz="2400" dirty="0" err="1" smtClean="0">
                <a:latin typeface="iCiel Cadena" panose="02000503000000020004" pitchFamily="2" charset="0"/>
              </a:rPr>
              <a:t>phần</a:t>
            </a:r>
            <a:r>
              <a:rPr lang="en-US" sz="2400" dirty="0" smtClean="0">
                <a:latin typeface="iCiel Cadena" panose="02000503000000020004" pitchFamily="2" charset="0"/>
              </a:rPr>
              <a:t> </a:t>
            </a:r>
            <a:r>
              <a:rPr lang="en-US" sz="2400" dirty="0" err="1" smtClean="0">
                <a:latin typeface="iCiel Cadena" panose="02000503000000020004" pitchFamily="2" charset="0"/>
              </a:rPr>
              <a:t>cơ</a:t>
            </a:r>
            <a:r>
              <a:rPr lang="en-US" sz="2400" dirty="0" smtClean="0">
                <a:latin typeface="iCiel Cadena" panose="02000503000000020004" pitchFamily="2" charset="0"/>
              </a:rPr>
              <a:t> </a:t>
            </a:r>
            <a:r>
              <a:rPr lang="en-US" sz="2400" dirty="0" err="1" smtClean="0">
                <a:latin typeface="iCiel Cadena" panose="02000503000000020004" pitchFamily="2" charset="0"/>
              </a:rPr>
              <a:t>bản</a:t>
            </a:r>
            <a:r>
              <a:rPr lang="en-US" sz="2400" dirty="0" smtClean="0">
                <a:latin typeface="iCiel Cadena" panose="02000503000000020004" pitchFamily="2" charset="0"/>
              </a:rPr>
              <a:t> </a:t>
            </a:r>
            <a:r>
              <a:rPr lang="en-US" sz="2400" dirty="0" err="1" smtClean="0">
                <a:latin typeface="iCiel Cadena" panose="02000503000000020004" pitchFamily="2" charset="0"/>
              </a:rPr>
              <a:t>của</a:t>
            </a:r>
            <a:r>
              <a:rPr lang="en-US" sz="2400" dirty="0" smtClean="0">
                <a:latin typeface="iCiel Cadena" panose="02000503000000020004" pitchFamily="2" charset="0"/>
              </a:rPr>
              <a:t> W3.CSS</a:t>
            </a:r>
            <a:endParaRPr lang="vi-VN" sz="2400" dirty="0">
              <a:latin typeface="iCiel Cadena" panose="02000503000000020004" pitchFamily="2" charset="0"/>
            </a:endParaRPr>
          </a:p>
        </p:txBody>
      </p:sp>
      <p:sp>
        <p:nvSpPr>
          <p:cNvPr id="6" name="TextBox 5"/>
          <p:cNvSpPr txBox="1"/>
          <p:nvPr/>
        </p:nvSpPr>
        <p:spPr>
          <a:xfrm>
            <a:off x="1043608" y="992576"/>
            <a:ext cx="1367682" cy="369332"/>
          </a:xfrm>
          <a:prstGeom prst="rect">
            <a:avLst/>
          </a:prstGeom>
          <a:noFill/>
        </p:spPr>
        <p:txBody>
          <a:bodyPr wrap="none" rtlCol="0" anchor="ctr">
            <a:spAutoFit/>
          </a:bodyPr>
          <a:lstStyle/>
          <a:p>
            <a:r>
              <a:rPr lang="en-US" sz="1800" dirty="0" smtClean="0">
                <a:latin typeface="iCiel Cadena" panose="02000503000000020004" pitchFamily="2" charset="0"/>
              </a:rPr>
              <a:t>2.3.3. Table</a:t>
            </a:r>
            <a:endParaRPr lang="vi-VN" sz="1800" dirty="0">
              <a:latin typeface="iCiel Cadena" panose="02000503000000020004" pitchFamily="2" charset="0"/>
            </a:endParaRPr>
          </a:p>
        </p:txBody>
      </p:sp>
      <p:sp>
        <p:nvSpPr>
          <p:cNvPr id="7" name="Rectangle 6"/>
          <p:cNvSpPr/>
          <p:nvPr/>
        </p:nvSpPr>
        <p:spPr>
          <a:xfrm>
            <a:off x="1187624" y="1387676"/>
            <a:ext cx="6782753" cy="523220"/>
          </a:xfrm>
          <a:prstGeom prst="rect">
            <a:avLst/>
          </a:prstGeom>
        </p:spPr>
        <p:txBody>
          <a:bodyPr wrap="square">
            <a:spAutoFit/>
          </a:bodyPr>
          <a:lstStyle/>
          <a:p>
            <a:r>
              <a:rPr lang="en-US" dirty="0" err="1">
                <a:latin typeface="iCiel Cadena" panose="02000503000000020004" pitchFamily="2" charset="0"/>
              </a:rPr>
              <a:t>Bảng</a:t>
            </a:r>
            <a:r>
              <a:rPr lang="en-US" dirty="0">
                <a:latin typeface="iCiel Cadena" panose="02000503000000020004" pitchFamily="2" charset="0"/>
              </a:rPr>
              <a:t> </a:t>
            </a:r>
            <a:r>
              <a:rPr lang="en-US" dirty="0" err="1">
                <a:latin typeface="iCiel Cadena" panose="02000503000000020004" pitchFamily="2" charset="0"/>
              </a:rPr>
              <a:t>là</a:t>
            </a:r>
            <a:r>
              <a:rPr lang="en-US" dirty="0">
                <a:latin typeface="iCiel Cadena" panose="02000503000000020004" pitchFamily="2" charset="0"/>
              </a:rPr>
              <a:t> </a:t>
            </a:r>
            <a:r>
              <a:rPr lang="en-US" dirty="0" err="1">
                <a:latin typeface="iCiel Cadena" panose="02000503000000020004" pitchFamily="2" charset="0"/>
              </a:rPr>
              <a:t>một</a:t>
            </a:r>
            <a:r>
              <a:rPr lang="en-US" dirty="0">
                <a:latin typeface="iCiel Cadena" panose="02000503000000020004" pitchFamily="2" charset="0"/>
              </a:rPr>
              <a:t> </a:t>
            </a:r>
            <a:r>
              <a:rPr lang="en-US" dirty="0" err="1">
                <a:latin typeface="iCiel Cadena" panose="02000503000000020004" pitchFamily="2" charset="0"/>
              </a:rPr>
              <a:t>trong</a:t>
            </a:r>
            <a:r>
              <a:rPr lang="en-US" dirty="0">
                <a:latin typeface="iCiel Cadena" panose="02000503000000020004" pitchFamily="2" charset="0"/>
              </a:rPr>
              <a:t> </a:t>
            </a:r>
            <a:r>
              <a:rPr lang="en-US" dirty="0" err="1">
                <a:latin typeface="iCiel Cadena" panose="02000503000000020004" pitchFamily="2" charset="0"/>
              </a:rPr>
              <a:t>những</a:t>
            </a:r>
            <a:r>
              <a:rPr lang="en-US" dirty="0">
                <a:latin typeface="iCiel Cadena" panose="02000503000000020004" pitchFamily="2" charset="0"/>
              </a:rPr>
              <a:t> </a:t>
            </a:r>
            <a:r>
              <a:rPr lang="en-US" dirty="0" err="1">
                <a:latin typeface="iCiel Cadena" panose="02000503000000020004" pitchFamily="2" charset="0"/>
              </a:rPr>
              <a:t>thành</a:t>
            </a:r>
            <a:r>
              <a:rPr lang="en-US" dirty="0">
                <a:latin typeface="iCiel Cadena" panose="02000503000000020004" pitchFamily="2" charset="0"/>
              </a:rPr>
              <a:t> </a:t>
            </a:r>
            <a:r>
              <a:rPr lang="en-US" dirty="0" err="1">
                <a:latin typeface="iCiel Cadena" panose="02000503000000020004" pitchFamily="2" charset="0"/>
              </a:rPr>
              <a:t>phần</a:t>
            </a:r>
            <a:r>
              <a:rPr lang="en-US" dirty="0">
                <a:latin typeface="iCiel Cadena" panose="02000503000000020004" pitchFamily="2" charset="0"/>
              </a:rPr>
              <a:t> </a:t>
            </a:r>
            <a:r>
              <a:rPr lang="en-US" dirty="0" err="1">
                <a:latin typeface="iCiel Cadena" panose="02000503000000020004" pitchFamily="2" charset="0"/>
              </a:rPr>
              <a:t>được</a:t>
            </a:r>
            <a:r>
              <a:rPr lang="en-US" dirty="0">
                <a:latin typeface="iCiel Cadena" panose="02000503000000020004" pitchFamily="2" charset="0"/>
              </a:rPr>
              <a:t> </a:t>
            </a:r>
            <a:r>
              <a:rPr lang="en-US" dirty="0" err="1">
                <a:latin typeface="iCiel Cadena" panose="02000503000000020004" pitchFamily="2" charset="0"/>
              </a:rPr>
              <a:t>sử</a:t>
            </a:r>
            <a:r>
              <a:rPr lang="en-US" dirty="0">
                <a:latin typeface="iCiel Cadena" panose="02000503000000020004" pitchFamily="2" charset="0"/>
              </a:rPr>
              <a:t> </a:t>
            </a:r>
            <a:r>
              <a:rPr lang="en-US" dirty="0" err="1">
                <a:latin typeface="iCiel Cadena" panose="02000503000000020004" pitchFamily="2" charset="0"/>
              </a:rPr>
              <a:t>dụng</a:t>
            </a:r>
            <a:r>
              <a:rPr lang="en-US" dirty="0">
                <a:latin typeface="iCiel Cadena" panose="02000503000000020004" pitchFamily="2" charset="0"/>
              </a:rPr>
              <a:t> </a:t>
            </a:r>
            <a:r>
              <a:rPr lang="en-US" dirty="0" err="1">
                <a:latin typeface="iCiel Cadena" panose="02000503000000020004" pitchFamily="2" charset="0"/>
              </a:rPr>
              <a:t>khá</a:t>
            </a:r>
            <a:r>
              <a:rPr lang="en-US" dirty="0">
                <a:latin typeface="iCiel Cadena" panose="02000503000000020004" pitchFamily="2" charset="0"/>
              </a:rPr>
              <a:t> </a:t>
            </a:r>
            <a:r>
              <a:rPr lang="en-US" dirty="0" err="1">
                <a:latin typeface="iCiel Cadena" panose="02000503000000020004" pitchFamily="2" charset="0"/>
              </a:rPr>
              <a:t>phổ</a:t>
            </a:r>
            <a:r>
              <a:rPr lang="en-US" dirty="0">
                <a:latin typeface="iCiel Cadena" panose="02000503000000020004" pitchFamily="2" charset="0"/>
              </a:rPr>
              <a:t> </a:t>
            </a:r>
            <a:r>
              <a:rPr lang="en-US" dirty="0" err="1">
                <a:latin typeface="iCiel Cadena" panose="02000503000000020004" pitchFamily="2" charset="0"/>
              </a:rPr>
              <a:t>biến</a:t>
            </a:r>
            <a:r>
              <a:rPr lang="en-US" dirty="0">
                <a:latin typeface="iCiel Cadena" panose="02000503000000020004" pitchFamily="2" charset="0"/>
              </a:rPr>
              <a:t>, </a:t>
            </a:r>
            <a:r>
              <a:rPr lang="en-US" dirty="0" smtClean="0">
                <a:latin typeface="iCiel Cadena" panose="02000503000000020004" pitchFamily="2" charset="0"/>
              </a:rPr>
              <a:t>W3.CSS </a:t>
            </a:r>
            <a:r>
              <a:rPr lang="en-US" dirty="0" err="1">
                <a:latin typeface="iCiel Cadena" panose="02000503000000020004" pitchFamily="2" charset="0"/>
              </a:rPr>
              <a:t>tạo</a:t>
            </a:r>
            <a:r>
              <a:rPr lang="en-US" dirty="0">
                <a:latin typeface="iCiel Cadena" panose="02000503000000020004" pitchFamily="2" charset="0"/>
              </a:rPr>
              <a:t> </a:t>
            </a:r>
            <a:r>
              <a:rPr lang="en-US" dirty="0" err="1" smtClean="0">
                <a:latin typeface="iCiel Cadena" panose="02000503000000020004" pitchFamily="2" charset="0"/>
              </a:rPr>
              <a:t>ra</a:t>
            </a:r>
            <a:r>
              <a:rPr lang="en-US" dirty="0" smtClean="0">
                <a:latin typeface="iCiel Cadena" panose="02000503000000020004" pitchFamily="2" charset="0"/>
              </a:rPr>
              <a:t> </a:t>
            </a:r>
            <a:r>
              <a:rPr lang="en-US" dirty="0" err="1" smtClean="0">
                <a:latin typeface="iCiel Cadena" panose="02000503000000020004" pitchFamily="2" charset="0"/>
              </a:rPr>
              <a:t>bảng</a:t>
            </a:r>
            <a:r>
              <a:rPr lang="en-US" dirty="0" smtClean="0">
                <a:latin typeface="iCiel Cadena" panose="02000503000000020004" pitchFamily="2" charset="0"/>
              </a:rPr>
              <a:t> </a:t>
            </a:r>
            <a:r>
              <a:rPr lang="en-US" dirty="0" err="1" smtClean="0">
                <a:latin typeface="iCiel Cadena" panose="02000503000000020004" pitchFamily="2" charset="0"/>
              </a:rPr>
              <a:t>biểu</a:t>
            </a:r>
            <a:r>
              <a:rPr lang="en-US" dirty="0" smtClean="0">
                <a:latin typeface="iCiel Cadena" panose="02000503000000020004" pitchFamily="2" charset="0"/>
              </a:rPr>
              <a:t> </a:t>
            </a:r>
            <a:r>
              <a:rPr lang="en-US" dirty="0" err="1">
                <a:latin typeface="iCiel Cadena" panose="02000503000000020004" pitchFamily="2" charset="0"/>
              </a:rPr>
              <a:t>không</a:t>
            </a:r>
            <a:r>
              <a:rPr lang="en-US" dirty="0">
                <a:latin typeface="iCiel Cadena" panose="02000503000000020004" pitchFamily="2" charset="0"/>
              </a:rPr>
              <a:t> </a:t>
            </a:r>
            <a:r>
              <a:rPr lang="en-US" dirty="0" err="1">
                <a:latin typeface="iCiel Cadena" panose="02000503000000020004" pitchFamily="2" charset="0"/>
              </a:rPr>
              <a:t>có</a:t>
            </a:r>
            <a:r>
              <a:rPr lang="en-US" dirty="0">
                <a:latin typeface="iCiel Cadena" panose="02000503000000020004" pitchFamily="2" charset="0"/>
              </a:rPr>
              <a:t> </a:t>
            </a:r>
            <a:r>
              <a:rPr lang="en-US" dirty="0" err="1">
                <a:latin typeface="iCiel Cadena" panose="02000503000000020004" pitchFamily="2" charset="0"/>
              </a:rPr>
              <a:t>đường</a:t>
            </a:r>
            <a:r>
              <a:rPr lang="en-US" dirty="0">
                <a:latin typeface="iCiel Cadena" panose="02000503000000020004" pitchFamily="2" charset="0"/>
              </a:rPr>
              <a:t> </a:t>
            </a:r>
            <a:r>
              <a:rPr lang="en-US" dirty="0" err="1" smtClean="0">
                <a:latin typeface="iCiel Cadena" panose="02000503000000020004" pitchFamily="2" charset="0"/>
              </a:rPr>
              <a:t>viền</a:t>
            </a:r>
            <a:r>
              <a:rPr lang="en-US" dirty="0" smtClean="0">
                <a:latin typeface="iCiel Cadena" panose="02000503000000020004" pitchFamily="2" charset="0"/>
              </a:rPr>
              <a:t>, </a:t>
            </a:r>
            <a:r>
              <a:rPr lang="en-US" dirty="0" err="1" smtClean="0">
                <a:latin typeface="iCiel Cadena" panose="02000503000000020004" pitchFamily="2" charset="0"/>
              </a:rPr>
              <a:t>nếu</a:t>
            </a:r>
            <a:r>
              <a:rPr lang="en-US" dirty="0" smtClean="0">
                <a:latin typeface="iCiel Cadena" panose="02000503000000020004" pitchFamily="2" charset="0"/>
              </a:rPr>
              <a:t> </a:t>
            </a:r>
            <a:r>
              <a:rPr lang="en-US" dirty="0" err="1" smtClean="0">
                <a:latin typeface="iCiel Cadena" panose="02000503000000020004" pitchFamily="2" charset="0"/>
              </a:rPr>
              <a:t>muốn</a:t>
            </a:r>
            <a:r>
              <a:rPr lang="en-US" dirty="0" smtClean="0">
                <a:latin typeface="iCiel Cadena" panose="02000503000000020004" pitchFamily="2" charset="0"/>
              </a:rPr>
              <a:t> </a:t>
            </a:r>
            <a:r>
              <a:rPr lang="en-US" dirty="0" err="1" smtClean="0">
                <a:latin typeface="iCiel Cadena" panose="02000503000000020004" pitchFamily="2" charset="0"/>
              </a:rPr>
              <a:t>tạo</a:t>
            </a:r>
            <a:r>
              <a:rPr lang="en-US" dirty="0" smtClean="0">
                <a:latin typeface="iCiel Cadena" panose="02000503000000020004" pitchFamily="2" charset="0"/>
              </a:rPr>
              <a:t> </a:t>
            </a:r>
            <a:r>
              <a:rPr lang="en-US" dirty="0" err="1" smtClean="0">
                <a:latin typeface="iCiel Cadena" panose="02000503000000020004" pitchFamily="2" charset="0"/>
              </a:rPr>
              <a:t>thêm</a:t>
            </a:r>
            <a:r>
              <a:rPr lang="en-US" dirty="0" smtClean="0">
                <a:latin typeface="iCiel Cadena" panose="02000503000000020004" pitchFamily="2" charset="0"/>
              </a:rPr>
              <a:t> </a:t>
            </a:r>
            <a:r>
              <a:rPr lang="en-US" dirty="0" err="1" smtClean="0">
                <a:latin typeface="iCiel Cadena" panose="02000503000000020004" pitchFamily="2" charset="0"/>
              </a:rPr>
              <a:t>điểm</a:t>
            </a:r>
            <a:r>
              <a:rPr lang="en-US" dirty="0" smtClean="0">
                <a:latin typeface="iCiel Cadena" panose="02000503000000020004" pitchFamily="2" charset="0"/>
              </a:rPr>
              <a:t> </a:t>
            </a:r>
            <a:r>
              <a:rPr lang="en-US" dirty="0" err="1" smtClean="0">
                <a:latin typeface="iCiel Cadena" panose="02000503000000020004" pitchFamily="2" charset="0"/>
              </a:rPr>
              <a:t>nhấn</a:t>
            </a:r>
            <a:r>
              <a:rPr lang="en-US" dirty="0" smtClean="0">
                <a:latin typeface="iCiel Cadena" panose="02000503000000020004" pitchFamily="2" charset="0"/>
              </a:rPr>
              <a:t> ta </a:t>
            </a:r>
            <a:r>
              <a:rPr lang="en-US" dirty="0" err="1" smtClean="0">
                <a:latin typeface="iCiel Cadena" panose="02000503000000020004" pitchFamily="2" charset="0"/>
              </a:rPr>
              <a:t>có</a:t>
            </a:r>
            <a:r>
              <a:rPr lang="en-US" dirty="0" smtClean="0">
                <a:latin typeface="iCiel Cadena" panose="02000503000000020004" pitchFamily="2" charset="0"/>
              </a:rPr>
              <a:t> </a:t>
            </a:r>
            <a:r>
              <a:rPr lang="en-US" dirty="0" err="1" smtClean="0">
                <a:latin typeface="iCiel Cadena" panose="02000503000000020004" pitchFamily="2" charset="0"/>
              </a:rPr>
              <a:t>các</a:t>
            </a:r>
            <a:r>
              <a:rPr lang="en-US" dirty="0" smtClean="0">
                <a:latin typeface="iCiel Cadena" panose="02000503000000020004" pitchFamily="2" charset="0"/>
              </a:rPr>
              <a:t> </a:t>
            </a:r>
            <a:r>
              <a:rPr lang="en-US" dirty="0" err="1" smtClean="0">
                <a:latin typeface="iCiel Cadena" panose="02000503000000020004" pitchFamily="2" charset="0"/>
              </a:rPr>
              <a:t>lớp</a:t>
            </a:r>
            <a:r>
              <a:rPr lang="en-US" dirty="0" smtClean="0">
                <a:latin typeface="iCiel Cadena" panose="02000503000000020004" pitchFamily="2" charset="0"/>
              </a:rPr>
              <a:t> </a:t>
            </a:r>
            <a:r>
              <a:rPr lang="en-US" dirty="0" err="1" smtClean="0">
                <a:latin typeface="iCiel Cadena" panose="02000503000000020004" pitchFamily="2" charset="0"/>
              </a:rPr>
              <a:t>sau</a:t>
            </a:r>
            <a:r>
              <a:rPr lang="en-US" dirty="0" smtClean="0">
                <a:latin typeface="iCiel Cadena" panose="02000503000000020004" pitchFamily="2" charset="0"/>
              </a:rPr>
              <a:t>: </a:t>
            </a:r>
            <a:endParaRPr lang="vi-VN" dirty="0">
              <a:latin typeface="iCiel Cadena" panose="02000503000000020004" pitchFamily="2" charset="0"/>
            </a:endParaRPr>
          </a:p>
        </p:txBody>
      </p:sp>
    </p:spTree>
    <p:extLst>
      <p:ext uri="{BB962C8B-B14F-4D97-AF65-F5344CB8AC3E}">
        <p14:creationId xmlns:p14="http://schemas.microsoft.com/office/powerpoint/2010/main" val="844689786"/>
      </p:ext>
    </p:extLst>
  </p:cSld>
  <p:clrMapOvr>
    <a:masterClrMapping/>
  </p:clrMapOvr>
  <p:timing>
    <p:tnLst>
      <p:par>
        <p:cTn id="1" dur="indefinite" restart="never" nodeType="tmRoot"/>
      </p:par>
    </p:tnLst>
  </p:timing>
</p:sld>
</file>

<file path=ppt/theme/theme1.xml><?xml version="1.0" encoding="utf-8"?>
<a:theme xmlns:a="http://schemas.openxmlformats.org/drawingml/2006/main" name="Elegant Education Pack for Students XL by Slidesgo">
  <a:themeElements>
    <a:clrScheme name="Simple Light">
      <a:dk1>
        <a:srgbClr val="FFFFFF"/>
      </a:dk1>
      <a:lt1>
        <a:srgbClr val="EDECDF"/>
      </a:lt1>
      <a:dk2>
        <a:srgbClr val="C8A591"/>
      </a:dk2>
      <a:lt2>
        <a:srgbClr val="FFFFFF"/>
      </a:lt2>
      <a:accent1>
        <a:srgbClr val="A0A299"/>
      </a:accent1>
      <a:accent2>
        <a:srgbClr val="40474B"/>
      </a:accent2>
      <a:accent3>
        <a:srgbClr val="C8A591"/>
      </a:accent3>
      <a:accent4>
        <a:srgbClr val="EDECDF"/>
      </a:accent4>
      <a:accent5>
        <a:srgbClr val="A0A299"/>
      </a:accent5>
      <a:accent6>
        <a:srgbClr val="FFFFFF"/>
      </a:accent6>
      <a:hlink>
        <a:srgbClr val="40474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1066</TotalTime>
  <Words>896</Words>
  <Application>Microsoft Office PowerPoint</Application>
  <PresentationFormat>On-screen Show (16:9)</PresentationFormat>
  <Paragraphs>121</Paragraphs>
  <Slides>20</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vt:lpstr>
      <vt:lpstr>Nunito</vt:lpstr>
      <vt:lpstr>Hammersmith One</vt:lpstr>
      <vt:lpstr>Cairo</vt:lpstr>
      <vt:lpstr>Manjari</vt:lpstr>
      <vt:lpstr>iCiel Cadena</vt:lpstr>
      <vt:lpstr>Roboto Condensed Light</vt:lpstr>
      <vt:lpstr>Consolas</vt:lpstr>
      <vt:lpstr>Wingdings</vt:lpstr>
      <vt:lpstr>Elegant Education Pack for Students XL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NHU DIEP</dc:creator>
  <cp:lastModifiedBy>ASUS</cp:lastModifiedBy>
  <cp:revision>82</cp:revision>
  <dcterms:modified xsi:type="dcterms:W3CDTF">2024-01-15T14:55:07Z</dcterms:modified>
</cp:coreProperties>
</file>